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4"/>
  </p:sldMasterIdLst>
  <p:notesMasterIdLst>
    <p:notesMasterId r:id="rId25"/>
  </p:notesMasterIdLst>
  <p:sldIdLst>
    <p:sldId id="256" r:id="rId5"/>
    <p:sldId id="257" r:id="rId6"/>
    <p:sldId id="258" r:id="rId7"/>
    <p:sldId id="259" r:id="rId8"/>
    <p:sldId id="260" r:id="rId9"/>
    <p:sldId id="261" r:id="rId10"/>
    <p:sldId id="262" r:id="rId11"/>
    <p:sldId id="263" r:id="rId12"/>
    <p:sldId id="264" r:id="rId13"/>
    <p:sldId id="265" r:id="rId14"/>
    <p:sldId id="266" r:id="rId15"/>
    <p:sldId id="280" r:id="rId16"/>
    <p:sldId id="268" r:id="rId17"/>
    <p:sldId id="270" r:id="rId18"/>
    <p:sldId id="271" r:id="rId19"/>
    <p:sldId id="272" r:id="rId20"/>
    <p:sldId id="279" r:id="rId21"/>
    <p:sldId id="275" r:id="rId22"/>
    <p:sldId id="276" r:id="rId23"/>
    <p:sldId id="278" r:id="rId24"/>
  </p:sldIdLst>
  <p:sldSz cx="10058400" cy="7772400"/>
  <p:notesSz cx="6858000" cy="9144000"/>
  <p:embeddedFontLst>
    <p:embeddedFont>
      <p:font typeface="Calibri" panose="020F0502020204030204" pitchFamily="34" charset="0"/>
      <p:regular r:id="rId26"/>
      <p:bold r:id="rId27"/>
      <p:italic r:id="rId28"/>
      <p:boldItalic r:id="rId29"/>
    </p:embeddedFont>
    <p:embeddedFont>
      <p:font typeface="Georgia" panose="02040502050405020303" pitchFamily="18" charset="0"/>
      <p:regular r:id="rId30"/>
      <p:bold r:id="rId31"/>
      <p:italic r:id="rId32"/>
      <p:boldItalic r:id="rId33"/>
    </p:embeddedFont>
    <p:embeddedFont>
      <p:font typeface="Source Sans Pro" panose="020B0503030403020204" pitchFamily="34" charset="0"/>
      <p:regular r:id="rId34"/>
      <p:bold r:id="rId35"/>
      <p:italic r:id="rId36"/>
      <p:boldItalic r:id="rId37"/>
    </p:embeddedFont>
    <p:embeddedFont>
      <p:font typeface="Source Sans Pro Light" panose="020B040303040302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24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794" y="96"/>
      </p:cViewPr>
      <p:guideLst>
        <p:guide orient="horz" pos="2448"/>
        <p:guide pos="24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0" Type="http://schemas.openxmlformats.org/officeDocument/2006/relationships/slide" Target="slides/slide16.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51"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4fcdd8aa5_0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4fcdd8a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0b50c4ee7_0_2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70b50c4ee7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6b08983325_0_9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6b08983325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7780f57b2c_0_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7780f57b2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70b50c4ee7_0_3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70b50c4ee7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70b50c4ee7_0_3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70b50c4ee7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6b08983325_0_19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6b08983325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70b50c4ee7_0_1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70b50c4ee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2399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7ef76726c2_0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7ef76726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7ef76726c2_0_1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7ef76726c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6b08983325_0_48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6b08983325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6f7f624e44_0_14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6f7f624e44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6f7f624e44_0_16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6f7f624e44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6b08983325_0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6b0898332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64fcdd8aa5_1_6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64fcdd8aa5_1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64fcdd8aa5_1_7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64fcdd8aa5_1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70b50c4ee7_0_1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70b50c4ee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70b50c4ee7_0_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70b50c4ee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70b50c4ee7_0_1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70b50c4ee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035424" y="1867933"/>
            <a:ext cx="4566600" cy="1715400"/>
          </a:xfrm>
          <a:prstGeom prst="rect">
            <a:avLst/>
          </a:prstGeom>
        </p:spPr>
        <p:txBody>
          <a:bodyPr spcFirstLastPara="1" wrap="square" lIns="0" tIns="0" rIns="0" bIns="0" anchor="t" anchorCtr="0">
            <a:noAutofit/>
          </a:bodyPr>
          <a:lstStyle>
            <a:lvl1pPr lvl="0" rtl="0">
              <a:spcBef>
                <a:spcPts val="0"/>
              </a:spcBef>
              <a:spcAft>
                <a:spcPts val="0"/>
              </a:spcAft>
              <a:buClr>
                <a:srgbClr val="383D4B"/>
              </a:buClr>
              <a:buSzPts val="5200"/>
              <a:buNone/>
              <a:defRPr sz="5200">
                <a:solidFill>
                  <a:srgbClr val="383D4B"/>
                </a:solidFill>
              </a:defRPr>
            </a:lvl1pPr>
            <a:lvl2pPr lvl="1" rtl="0">
              <a:spcBef>
                <a:spcPts val="0"/>
              </a:spcBef>
              <a:spcAft>
                <a:spcPts val="0"/>
              </a:spcAft>
              <a:buClr>
                <a:srgbClr val="FFFFFF"/>
              </a:buClr>
              <a:buSzPts val="6400"/>
              <a:buNone/>
              <a:defRPr sz="6400">
                <a:solidFill>
                  <a:srgbClr val="FFFFFF"/>
                </a:solidFill>
              </a:defRPr>
            </a:lvl2pPr>
            <a:lvl3pPr lvl="2" rtl="0">
              <a:spcBef>
                <a:spcPts val="0"/>
              </a:spcBef>
              <a:spcAft>
                <a:spcPts val="0"/>
              </a:spcAft>
              <a:buClr>
                <a:srgbClr val="FFFFFF"/>
              </a:buClr>
              <a:buSzPts val="6400"/>
              <a:buNone/>
              <a:defRPr sz="6400">
                <a:solidFill>
                  <a:srgbClr val="FFFFFF"/>
                </a:solidFill>
              </a:defRPr>
            </a:lvl3pPr>
            <a:lvl4pPr lvl="3" rtl="0">
              <a:spcBef>
                <a:spcPts val="0"/>
              </a:spcBef>
              <a:spcAft>
                <a:spcPts val="0"/>
              </a:spcAft>
              <a:buClr>
                <a:srgbClr val="FFFFFF"/>
              </a:buClr>
              <a:buSzPts val="6400"/>
              <a:buNone/>
              <a:defRPr sz="6400">
                <a:solidFill>
                  <a:srgbClr val="FFFFFF"/>
                </a:solidFill>
              </a:defRPr>
            </a:lvl4pPr>
            <a:lvl5pPr lvl="4" rtl="0">
              <a:spcBef>
                <a:spcPts val="0"/>
              </a:spcBef>
              <a:spcAft>
                <a:spcPts val="0"/>
              </a:spcAft>
              <a:buClr>
                <a:srgbClr val="FFFFFF"/>
              </a:buClr>
              <a:buSzPts val="6400"/>
              <a:buNone/>
              <a:defRPr sz="6400">
                <a:solidFill>
                  <a:srgbClr val="FFFFFF"/>
                </a:solidFill>
              </a:defRPr>
            </a:lvl5pPr>
            <a:lvl6pPr lvl="5" rtl="0">
              <a:spcBef>
                <a:spcPts val="0"/>
              </a:spcBef>
              <a:spcAft>
                <a:spcPts val="0"/>
              </a:spcAft>
              <a:buClr>
                <a:srgbClr val="FFFFFF"/>
              </a:buClr>
              <a:buSzPts val="6400"/>
              <a:buNone/>
              <a:defRPr sz="6400">
                <a:solidFill>
                  <a:srgbClr val="FFFFFF"/>
                </a:solidFill>
              </a:defRPr>
            </a:lvl6pPr>
            <a:lvl7pPr lvl="6" rtl="0">
              <a:spcBef>
                <a:spcPts val="0"/>
              </a:spcBef>
              <a:spcAft>
                <a:spcPts val="0"/>
              </a:spcAft>
              <a:buClr>
                <a:srgbClr val="FFFFFF"/>
              </a:buClr>
              <a:buSzPts val="6400"/>
              <a:buNone/>
              <a:defRPr sz="6400">
                <a:solidFill>
                  <a:srgbClr val="FFFFFF"/>
                </a:solidFill>
              </a:defRPr>
            </a:lvl7pPr>
            <a:lvl8pPr lvl="7" rtl="0">
              <a:spcBef>
                <a:spcPts val="0"/>
              </a:spcBef>
              <a:spcAft>
                <a:spcPts val="0"/>
              </a:spcAft>
              <a:buClr>
                <a:srgbClr val="FFFFFF"/>
              </a:buClr>
              <a:buSzPts val="6400"/>
              <a:buNone/>
              <a:defRPr sz="6400">
                <a:solidFill>
                  <a:srgbClr val="FFFFFF"/>
                </a:solidFill>
              </a:defRPr>
            </a:lvl8pPr>
            <a:lvl9pPr lvl="8" rtl="0">
              <a:spcBef>
                <a:spcPts val="0"/>
              </a:spcBef>
              <a:spcAft>
                <a:spcPts val="0"/>
              </a:spcAft>
              <a:buClr>
                <a:srgbClr val="FFFFFF"/>
              </a:buClr>
              <a:buSzPts val="6400"/>
              <a:buNone/>
              <a:defRPr sz="6400">
                <a:solidFill>
                  <a:srgbClr val="FFFFFF"/>
                </a:solidFill>
              </a:defRPr>
            </a:lvl9pPr>
          </a:lstStyle>
          <a:p>
            <a:endParaRPr/>
          </a:p>
        </p:txBody>
      </p:sp>
      <p:sp>
        <p:nvSpPr>
          <p:cNvPr id="11" name="Google Shape;11;p2"/>
          <p:cNvSpPr txBox="1">
            <a:spLocks noGrp="1"/>
          </p:cNvSpPr>
          <p:nvPr>
            <p:ph type="subTitle" idx="1"/>
          </p:nvPr>
        </p:nvSpPr>
        <p:spPr>
          <a:xfrm>
            <a:off x="1035424" y="4075151"/>
            <a:ext cx="4566600" cy="1197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rgbClr val="383D4B"/>
              </a:buClr>
              <a:buSzPts val="1900"/>
              <a:buFont typeface="Georgia"/>
              <a:buNone/>
              <a:defRPr sz="1900" i="1">
                <a:solidFill>
                  <a:srgbClr val="383D4B"/>
                </a:solidFill>
                <a:latin typeface="Georgia"/>
                <a:ea typeface="Georgia"/>
                <a:cs typeface="Georgia"/>
                <a:sym typeface="Georgia"/>
              </a:defRPr>
            </a:lvl1pPr>
            <a:lvl2pPr lvl="1" rtl="0">
              <a:lnSpc>
                <a:spcPct val="100000"/>
              </a:lnSpc>
              <a:spcBef>
                <a:spcPts val="0"/>
              </a:spcBef>
              <a:spcAft>
                <a:spcPts val="0"/>
              </a:spcAft>
              <a:buClr>
                <a:srgbClr val="FFFFFF"/>
              </a:buClr>
              <a:buSzPts val="2200"/>
              <a:buFont typeface="Georgia"/>
              <a:buNone/>
              <a:defRPr sz="2200" i="1">
                <a:solidFill>
                  <a:srgbClr val="FFFFFF"/>
                </a:solidFill>
                <a:latin typeface="Georgia"/>
                <a:ea typeface="Georgia"/>
                <a:cs typeface="Georgia"/>
                <a:sym typeface="Georgia"/>
              </a:defRPr>
            </a:lvl2pPr>
            <a:lvl3pPr lvl="2" rtl="0">
              <a:lnSpc>
                <a:spcPct val="100000"/>
              </a:lnSpc>
              <a:spcBef>
                <a:spcPts val="0"/>
              </a:spcBef>
              <a:spcAft>
                <a:spcPts val="0"/>
              </a:spcAft>
              <a:buClr>
                <a:srgbClr val="FFFFFF"/>
              </a:buClr>
              <a:buSzPts val="2200"/>
              <a:buFont typeface="Georgia"/>
              <a:buNone/>
              <a:defRPr sz="2200" i="1">
                <a:solidFill>
                  <a:srgbClr val="FFFFFF"/>
                </a:solidFill>
                <a:latin typeface="Georgia"/>
                <a:ea typeface="Georgia"/>
                <a:cs typeface="Georgia"/>
                <a:sym typeface="Georgia"/>
              </a:defRPr>
            </a:lvl3pPr>
            <a:lvl4pPr lvl="3" rtl="0">
              <a:lnSpc>
                <a:spcPct val="100000"/>
              </a:lnSpc>
              <a:spcBef>
                <a:spcPts val="0"/>
              </a:spcBef>
              <a:spcAft>
                <a:spcPts val="0"/>
              </a:spcAft>
              <a:buClr>
                <a:srgbClr val="FFFFFF"/>
              </a:buClr>
              <a:buSzPts val="2200"/>
              <a:buFont typeface="Georgia"/>
              <a:buNone/>
              <a:defRPr sz="2200" i="1">
                <a:solidFill>
                  <a:srgbClr val="FFFFFF"/>
                </a:solidFill>
                <a:latin typeface="Georgia"/>
                <a:ea typeface="Georgia"/>
                <a:cs typeface="Georgia"/>
                <a:sym typeface="Georgia"/>
              </a:defRPr>
            </a:lvl4pPr>
            <a:lvl5pPr lvl="4" rtl="0">
              <a:lnSpc>
                <a:spcPct val="100000"/>
              </a:lnSpc>
              <a:spcBef>
                <a:spcPts val="0"/>
              </a:spcBef>
              <a:spcAft>
                <a:spcPts val="0"/>
              </a:spcAft>
              <a:buClr>
                <a:srgbClr val="FFFFFF"/>
              </a:buClr>
              <a:buSzPts val="2200"/>
              <a:buFont typeface="Georgia"/>
              <a:buNone/>
              <a:defRPr sz="2200" i="1">
                <a:solidFill>
                  <a:srgbClr val="FFFFFF"/>
                </a:solidFill>
                <a:latin typeface="Georgia"/>
                <a:ea typeface="Georgia"/>
                <a:cs typeface="Georgia"/>
                <a:sym typeface="Georgia"/>
              </a:defRPr>
            </a:lvl5pPr>
            <a:lvl6pPr lvl="5" rtl="0">
              <a:lnSpc>
                <a:spcPct val="100000"/>
              </a:lnSpc>
              <a:spcBef>
                <a:spcPts val="0"/>
              </a:spcBef>
              <a:spcAft>
                <a:spcPts val="0"/>
              </a:spcAft>
              <a:buClr>
                <a:srgbClr val="FFFFFF"/>
              </a:buClr>
              <a:buSzPts val="2200"/>
              <a:buFont typeface="Georgia"/>
              <a:buNone/>
              <a:defRPr sz="2200" i="1">
                <a:solidFill>
                  <a:srgbClr val="FFFFFF"/>
                </a:solidFill>
                <a:latin typeface="Georgia"/>
                <a:ea typeface="Georgia"/>
                <a:cs typeface="Georgia"/>
                <a:sym typeface="Georgia"/>
              </a:defRPr>
            </a:lvl6pPr>
            <a:lvl7pPr lvl="6" rtl="0">
              <a:lnSpc>
                <a:spcPct val="100000"/>
              </a:lnSpc>
              <a:spcBef>
                <a:spcPts val="0"/>
              </a:spcBef>
              <a:spcAft>
                <a:spcPts val="0"/>
              </a:spcAft>
              <a:buClr>
                <a:srgbClr val="FFFFFF"/>
              </a:buClr>
              <a:buSzPts val="2200"/>
              <a:buFont typeface="Georgia"/>
              <a:buNone/>
              <a:defRPr sz="2200" i="1">
                <a:solidFill>
                  <a:srgbClr val="FFFFFF"/>
                </a:solidFill>
                <a:latin typeface="Georgia"/>
                <a:ea typeface="Georgia"/>
                <a:cs typeface="Georgia"/>
                <a:sym typeface="Georgia"/>
              </a:defRPr>
            </a:lvl7pPr>
            <a:lvl8pPr lvl="7" rtl="0">
              <a:lnSpc>
                <a:spcPct val="100000"/>
              </a:lnSpc>
              <a:spcBef>
                <a:spcPts val="0"/>
              </a:spcBef>
              <a:spcAft>
                <a:spcPts val="0"/>
              </a:spcAft>
              <a:buClr>
                <a:srgbClr val="FFFFFF"/>
              </a:buClr>
              <a:buSzPts val="2200"/>
              <a:buFont typeface="Georgia"/>
              <a:buNone/>
              <a:defRPr sz="2200" i="1">
                <a:solidFill>
                  <a:srgbClr val="FFFFFF"/>
                </a:solidFill>
                <a:latin typeface="Georgia"/>
                <a:ea typeface="Georgia"/>
                <a:cs typeface="Georgia"/>
                <a:sym typeface="Georgia"/>
              </a:defRPr>
            </a:lvl8pPr>
            <a:lvl9pPr lvl="8" rtl="0">
              <a:lnSpc>
                <a:spcPct val="100000"/>
              </a:lnSpc>
              <a:spcBef>
                <a:spcPts val="0"/>
              </a:spcBef>
              <a:spcAft>
                <a:spcPts val="0"/>
              </a:spcAft>
              <a:buClr>
                <a:srgbClr val="FFFFFF"/>
              </a:buClr>
              <a:buSzPts val="2200"/>
              <a:buFont typeface="Georgia"/>
              <a:buNone/>
              <a:defRPr sz="2200" i="1">
                <a:solidFill>
                  <a:srgbClr val="FFFFFF"/>
                </a:solidFill>
                <a:latin typeface="Georgia"/>
                <a:ea typeface="Georgia"/>
                <a:cs typeface="Georgia"/>
                <a:sym typeface="Georgia"/>
              </a:defRPr>
            </a:lvl9pPr>
          </a:lstStyle>
          <a:p>
            <a:endParaRPr/>
          </a:p>
        </p:txBody>
      </p:sp>
      <p:sp>
        <p:nvSpPr>
          <p:cNvPr id="12" name="Google Shape;12;p2"/>
          <p:cNvSpPr txBox="1">
            <a:spLocks noGrp="1"/>
          </p:cNvSpPr>
          <p:nvPr>
            <p:ph type="ctrTitle" idx="2"/>
          </p:nvPr>
        </p:nvSpPr>
        <p:spPr>
          <a:xfrm>
            <a:off x="1035424" y="1488138"/>
            <a:ext cx="4566600" cy="227400"/>
          </a:xfrm>
          <a:prstGeom prst="rect">
            <a:avLst/>
          </a:prstGeom>
        </p:spPr>
        <p:txBody>
          <a:bodyPr spcFirstLastPara="1" wrap="square" lIns="0" tIns="0" rIns="0" bIns="0" anchor="t" anchorCtr="0">
            <a:noAutofit/>
          </a:bodyPr>
          <a:lstStyle>
            <a:lvl1pPr lvl="0" rtl="0">
              <a:spcBef>
                <a:spcPts val="0"/>
              </a:spcBef>
              <a:spcAft>
                <a:spcPts val="0"/>
              </a:spcAft>
              <a:buClr>
                <a:srgbClr val="018FC8"/>
              </a:buClr>
              <a:buSzPts val="1400"/>
              <a:buFont typeface="Source Sans Pro"/>
              <a:buNone/>
              <a:defRPr sz="1400" b="1">
                <a:solidFill>
                  <a:srgbClr val="018FC8"/>
                </a:solidFill>
                <a:latin typeface="Source Sans Pro"/>
                <a:ea typeface="Source Sans Pro"/>
                <a:cs typeface="Source Sans Pro"/>
                <a:sym typeface="Source Sans Pro"/>
              </a:defRPr>
            </a:lvl1pPr>
            <a:lvl2pPr lvl="1" rtl="0">
              <a:spcBef>
                <a:spcPts val="0"/>
              </a:spcBef>
              <a:spcAft>
                <a:spcPts val="0"/>
              </a:spcAft>
              <a:buClr>
                <a:srgbClr val="489ED1"/>
              </a:buClr>
              <a:buSzPts val="6400"/>
              <a:buNone/>
              <a:defRPr sz="6400">
                <a:solidFill>
                  <a:srgbClr val="489ED1"/>
                </a:solidFill>
              </a:defRPr>
            </a:lvl2pPr>
            <a:lvl3pPr lvl="2" rtl="0">
              <a:spcBef>
                <a:spcPts val="0"/>
              </a:spcBef>
              <a:spcAft>
                <a:spcPts val="0"/>
              </a:spcAft>
              <a:buClr>
                <a:srgbClr val="489ED1"/>
              </a:buClr>
              <a:buSzPts val="6400"/>
              <a:buNone/>
              <a:defRPr sz="6400">
                <a:solidFill>
                  <a:srgbClr val="489ED1"/>
                </a:solidFill>
              </a:defRPr>
            </a:lvl3pPr>
            <a:lvl4pPr lvl="3" rtl="0">
              <a:spcBef>
                <a:spcPts val="0"/>
              </a:spcBef>
              <a:spcAft>
                <a:spcPts val="0"/>
              </a:spcAft>
              <a:buClr>
                <a:srgbClr val="489ED1"/>
              </a:buClr>
              <a:buSzPts val="6400"/>
              <a:buNone/>
              <a:defRPr sz="6400">
                <a:solidFill>
                  <a:srgbClr val="489ED1"/>
                </a:solidFill>
              </a:defRPr>
            </a:lvl4pPr>
            <a:lvl5pPr lvl="4" rtl="0">
              <a:spcBef>
                <a:spcPts val="0"/>
              </a:spcBef>
              <a:spcAft>
                <a:spcPts val="0"/>
              </a:spcAft>
              <a:buClr>
                <a:srgbClr val="489ED1"/>
              </a:buClr>
              <a:buSzPts val="6400"/>
              <a:buNone/>
              <a:defRPr sz="6400">
                <a:solidFill>
                  <a:srgbClr val="489ED1"/>
                </a:solidFill>
              </a:defRPr>
            </a:lvl5pPr>
            <a:lvl6pPr lvl="5" rtl="0">
              <a:spcBef>
                <a:spcPts val="0"/>
              </a:spcBef>
              <a:spcAft>
                <a:spcPts val="0"/>
              </a:spcAft>
              <a:buClr>
                <a:srgbClr val="489ED1"/>
              </a:buClr>
              <a:buSzPts val="6400"/>
              <a:buNone/>
              <a:defRPr sz="6400">
                <a:solidFill>
                  <a:srgbClr val="489ED1"/>
                </a:solidFill>
              </a:defRPr>
            </a:lvl6pPr>
            <a:lvl7pPr lvl="6" rtl="0">
              <a:spcBef>
                <a:spcPts val="0"/>
              </a:spcBef>
              <a:spcAft>
                <a:spcPts val="0"/>
              </a:spcAft>
              <a:buClr>
                <a:srgbClr val="489ED1"/>
              </a:buClr>
              <a:buSzPts val="6400"/>
              <a:buNone/>
              <a:defRPr sz="6400">
                <a:solidFill>
                  <a:srgbClr val="489ED1"/>
                </a:solidFill>
              </a:defRPr>
            </a:lvl7pPr>
            <a:lvl8pPr lvl="7" rtl="0">
              <a:spcBef>
                <a:spcPts val="0"/>
              </a:spcBef>
              <a:spcAft>
                <a:spcPts val="0"/>
              </a:spcAft>
              <a:buClr>
                <a:srgbClr val="489ED1"/>
              </a:buClr>
              <a:buSzPts val="6400"/>
              <a:buNone/>
              <a:defRPr sz="6400">
                <a:solidFill>
                  <a:srgbClr val="489ED1"/>
                </a:solidFill>
              </a:defRPr>
            </a:lvl8pPr>
            <a:lvl9pPr lvl="8" rtl="0">
              <a:spcBef>
                <a:spcPts val="0"/>
              </a:spcBef>
              <a:spcAft>
                <a:spcPts val="0"/>
              </a:spcAft>
              <a:buClr>
                <a:srgbClr val="489ED1"/>
              </a:buClr>
              <a:buSzPts val="6400"/>
              <a:buNone/>
              <a:defRPr sz="6400">
                <a:solidFill>
                  <a:srgbClr val="489ED1"/>
                </a:solidFill>
              </a:defRPr>
            </a:lvl9pPr>
          </a:lstStyle>
          <a:p>
            <a:endParaRPr/>
          </a:p>
        </p:txBody>
      </p:sp>
      <p:pic>
        <p:nvPicPr>
          <p:cNvPr id="13" name="Google Shape;13;p2"/>
          <p:cNvPicPr preferRelativeResize="0"/>
          <p:nvPr/>
        </p:nvPicPr>
        <p:blipFill>
          <a:blip r:embed="rId3">
            <a:alphaModFix/>
          </a:blip>
          <a:stretch>
            <a:fillRect/>
          </a:stretch>
        </p:blipFill>
        <p:spPr>
          <a:xfrm>
            <a:off x="785850" y="6242300"/>
            <a:ext cx="2274275" cy="804099"/>
          </a:xfrm>
          <a:prstGeom prst="rect">
            <a:avLst/>
          </a:prstGeom>
          <a:noFill/>
          <a:ln>
            <a:noFill/>
          </a:ln>
        </p:spPr>
      </p:pic>
    </p:spTree>
  </p:cSld>
  <p:clrMapOvr>
    <a:masterClrMapping/>
  </p:clrMapOvr>
  <p:extLst>
    <p:ext uri="{DCECCB84-F9BA-43D5-87BE-67443E8EF086}">
      <p15:sldGuideLst xmlns:p15="http://schemas.microsoft.com/office/powerpoint/2012/main">
        <p15:guide id="1" pos="652">
          <p15:clr>
            <a:srgbClr val="FA7B17"/>
          </p15:clr>
        </p15:guide>
        <p15:guide id="2" orient="horz" pos="4340">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 Sedgwick Blue">
  <p:cSld name="CUSTOM_1_1_2">
    <p:spTree>
      <p:nvGrpSpPr>
        <p:cNvPr id="1" name="Shape 89"/>
        <p:cNvGrpSpPr/>
        <p:nvPr/>
      </p:nvGrpSpPr>
      <p:grpSpPr>
        <a:xfrm>
          <a:off x="0" y="0"/>
          <a:ext cx="0" cy="0"/>
          <a:chOff x="0" y="0"/>
          <a:chExt cx="0" cy="0"/>
        </a:xfrm>
      </p:grpSpPr>
      <p:sp>
        <p:nvSpPr>
          <p:cNvPr id="90" name="Google Shape;90;p12"/>
          <p:cNvSpPr/>
          <p:nvPr/>
        </p:nvSpPr>
        <p:spPr>
          <a:xfrm>
            <a:off x="228600" y="228600"/>
            <a:ext cx="9601200" cy="7315200"/>
          </a:xfrm>
          <a:prstGeom prst="rect">
            <a:avLst/>
          </a:prstGeom>
          <a:solidFill>
            <a:srgbClr val="018FC8"/>
          </a:solidFill>
          <a:ln>
            <a:noFill/>
          </a:ln>
        </p:spPr>
        <p:txBody>
          <a:bodyPr spcFirstLastPara="1" wrap="square" lIns="62975" tIns="62975" rIns="62975" bIns="6297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pos="458">
          <p15:clr>
            <a:srgbClr val="FA7B17"/>
          </p15:clr>
        </p15:guide>
        <p15:guide id="2" orient="horz" pos="430">
          <p15:clr>
            <a:srgbClr val="FA7B17"/>
          </p15:clr>
        </p15:guide>
        <p15:guide id="3" pos="5878">
          <p15:clr>
            <a:srgbClr val="FA7B17"/>
          </p15:clr>
        </p15:guide>
        <p15:guide id="4" orient="horz" pos="4466">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CUSTOM_1_1_1">
    <p:spTree>
      <p:nvGrpSpPr>
        <p:cNvPr id="1" name="Shape 91"/>
        <p:cNvGrpSpPr/>
        <p:nvPr/>
      </p:nvGrpSpPr>
      <p:grpSpPr>
        <a:xfrm>
          <a:off x="0" y="0"/>
          <a:ext cx="0" cy="0"/>
          <a:chOff x="0" y="0"/>
          <a:chExt cx="0" cy="0"/>
        </a:xfrm>
      </p:grpSpPr>
      <p:sp>
        <p:nvSpPr>
          <p:cNvPr id="92" name="Google Shape;92;p13"/>
          <p:cNvSpPr txBox="1">
            <a:spLocks noGrp="1"/>
          </p:cNvSpPr>
          <p:nvPr>
            <p:ph type="sldNum" idx="12"/>
          </p:nvPr>
        </p:nvSpPr>
        <p:spPr>
          <a:xfrm>
            <a:off x="9412462" y="7177552"/>
            <a:ext cx="603600" cy="594900"/>
          </a:xfrm>
          <a:prstGeom prst="rect">
            <a:avLst/>
          </a:prstGeom>
        </p:spPr>
        <p:txBody>
          <a:bodyPr spcFirstLastPara="1" wrap="square" lIns="0" tIns="0" rIns="0" bIns="0" anchor="t" anchorCtr="0">
            <a:noAutofit/>
          </a:bodyPr>
          <a:lstStyle>
            <a:lvl1pPr lvl="0">
              <a:buNone/>
              <a:defRPr sz="1400">
                <a:solidFill>
                  <a:srgbClr val="181D21"/>
                </a:solidFill>
              </a:defRPr>
            </a:lvl1pPr>
            <a:lvl2pPr lvl="1">
              <a:buNone/>
              <a:defRPr sz="1400">
                <a:solidFill>
                  <a:srgbClr val="181D21"/>
                </a:solidFill>
              </a:defRPr>
            </a:lvl2pPr>
            <a:lvl3pPr lvl="2">
              <a:buNone/>
              <a:defRPr sz="1400">
                <a:solidFill>
                  <a:srgbClr val="181D21"/>
                </a:solidFill>
              </a:defRPr>
            </a:lvl3pPr>
            <a:lvl4pPr lvl="3">
              <a:buNone/>
              <a:defRPr sz="1400">
                <a:solidFill>
                  <a:srgbClr val="181D21"/>
                </a:solidFill>
              </a:defRPr>
            </a:lvl4pPr>
            <a:lvl5pPr lvl="4">
              <a:buNone/>
              <a:defRPr sz="1400">
                <a:solidFill>
                  <a:srgbClr val="181D21"/>
                </a:solidFill>
              </a:defRPr>
            </a:lvl5pPr>
            <a:lvl6pPr lvl="5">
              <a:buNone/>
              <a:defRPr sz="1400">
                <a:solidFill>
                  <a:srgbClr val="181D21"/>
                </a:solidFill>
              </a:defRPr>
            </a:lvl6pPr>
            <a:lvl7pPr lvl="6">
              <a:buNone/>
              <a:defRPr sz="1400">
                <a:solidFill>
                  <a:srgbClr val="181D21"/>
                </a:solidFill>
              </a:defRPr>
            </a:lvl7pPr>
            <a:lvl8pPr lvl="7">
              <a:buNone/>
              <a:defRPr sz="1400">
                <a:solidFill>
                  <a:srgbClr val="181D21"/>
                </a:solidFill>
              </a:defRPr>
            </a:lvl8pPr>
            <a:lvl9pPr lvl="8">
              <a:buNone/>
              <a:defRPr sz="1400">
                <a:solidFill>
                  <a:srgbClr val="181D2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458">
          <p15:clr>
            <a:srgbClr val="FA7B17"/>
          </p15:clr>
        </p15:guide>
        <p15:guide id="2" orient="horz" pos="430">
          <p15:clr>
            <a:srgbClr val="FA7B17"/>
          </p15:clr>
        </p15:guide>
        <p15:guide id="3" orient="horz" pos="4466">
          <p15:clr>
            <a:srgbClr val="FA7B17"/>
          </p15:clr>
        </p15:guide>
        <p15:guide id="4" pos="5878">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 you ">
  <p:cSld name="CUSTOM_1_1_1_1">
    <p:bg>
      <p:bgPr>
        <a:blipFill>
          <a:blip r:embed="rId2">
            <a:alphaModFix/>
          </a:blip>
          <a:stretch>
            <a:fillRect/>
          </a:stretch>
        </a:blipFill>
        <a:effectLst/>
      </p:bgPr>
    </p:bg>
    <p:spTree>
      <p:nvGrpSpPr>
        <p:cNvPr id="1" name="Shape 93"/>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pos="458">
          <p15:clr>
            <a:srgbClr val="FA7B17"/>
          </p15:clr>
        </p15:guide>
        <p15:guide id="2" orient="horz" pos="430">
          <p15:clr>
            <a:srgbClr val="FA7B17"/>
          </p15:clr>
        </p15:guide>
        <p15:guide id="3" orient="horz" pos="4466">
          <p15:clr>
            <a:srgbClr val="FA7B17"/>
          </p15:clr>
        </p15:guide>
        <p15:guide id="4" pos="587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1036960" y="883227"/>
            <a:ext cx="4744500" cy="6006000"/>
          </a:xfrm>
          <a:prstGeom prst="rect">
            <a:avLst/>
          </a:prstGeom>
        </p:spPr>
        <p:txBody>
          <a:bodyPr spcFirstLastPara="1" wrap="square" lIns="0" tIns="0" rIns="0" bIns="0" anchor="ctr" anchorCtr="0">
            <a:noAutofit/>
          </a:bodyPr>
          <a:lstStyle>
            <a:lvl1pPr lvl="0" rtl="0">
              <a:spcBef>
                <a:spcPts val="0"/>
              </a:spcBef>
              <a:spcAft>
                <a:spcPts val="0"/>
              </a:spcAft>
              <a:buClr>
                <a:srgbClr val="383D4B"/>
              </a:buClr>
              <a:buSzPts val="3800"/>
              <a:buNone/>
              <a:defRPr sz="3800">
                <a:solidFill>
                  <a:srgbClr val="383D4B"/>
                </a:solidFill>
              </a:defRPr>
            </a:lvl1pPr>
            <a:lvl2pPr lvl="1" rtl="0">
              <a:spcBef>
                <a:spcPts val="0"/>
              </a:spcBef>
              <a:spcAft>
                <a:spcPts val="0"/>
              </a:spcAft>
              <a:buSzPts val="4100"/>
              <a:buNone/>
              <a:defRPr sz="4100"/>
            </a:lvl2pPr>
            <a:lvl3pPr lvl="2" rtl="0">
              <a:spcBef>
                <a:spcPts val="0"/>
              </a:spcBef>
              <a:spcAft>
                <a:spcPts val="0"/>
              </a:spcAft>
              <a:buSzPts val="4100"/>
              <a:buNone/>
              <a:defRPr sz="4100"/>
            </a:lvl3pPr>
            <a:lvl4pPr lvl="3" rtl="0">
              <a:spcBef>
                <a:spcPts val="0"/>
              </a:spcBef>
              <a:spcAft>
                <a:spcPts val="0"/>
              </a:spcAft>
              <a:buSzPts val="4100"/>
              <a:buNone/>
              <a:defRPr sz="4100"/>
            </a:lvl4pPr>
            <a:lvl5pPr lvl="4" rtl="0">
              <a:spcBef>
                <a:spcPts val="0"/>
              </a:spcBef>
              <a:spcAft>
                <a:spcPts val="0"/>
              </a:spcAft>
              <a:buSzPts val="4100"/>
              <a:buNone/>
              <a:defRPr sz="4100"/>
            </a:lvl5pPr>
            <a:lvl6pPr lvl="5" rtl="0">
              <a:spcBef>
                <a:spcPts val="0"/>
              </a:spcBef>
              <a:spcAft>
                <a:spcPts val="0"/>
              </a:spcAft>
              <a:buSzPts val="4100"/>
              <a:buNone/>
              <a:defRPr sz="4100"/>
            </a:lvl6pPr>
            <a:lvl7pPr lvl="6" rtl="0">
              <a:spcBef>
                <a:spcPts val="0"/>
              </a:spcBef>
              <a:spcAft>
                <a:spcPts val="0"/>
              </a:spcAft>
              <a:buSzPts val="4100"/>
              <a:buNone/>
              <a:defRPr sz="4100"/>
            </a:lvl7pPr>
            <a:lvl8pPr lvl="7" rtl="0">
              <a:spcBef>
                <a:spcPts val="0"/>
              </a:spcBef>
              <a:spcAft>
                <a:spcPts val="0"/>
              </a:spcAft>
              <a:buSzPts val="4100"/>
              <a:buNone/>
              <a:defRPr sz="4100"/>
            </a:lvl8pPr>
            <a:lvl9pPr lvl="8" rtl="0">
              <a:spcBef>
                <a:spcPts val="0"/>
              </a:spcBef>
              <a:spcAft>
                <a:spcPts val="0"/>
              </a:spcAft>
              <a:buSzPts val="4100"/>
              <a:buNone/>
              <a:defRPr sz="4100"/>
            </a:lvl9pPr>
          </a:lstStyle>
          <a:p>
            <a:endParaRPr/>
          </a:p>
        </p:txBody>
      </p:sp>
    </p:spTree>
  </p:cSld>
  <p:clrMapOvr>
    <a:masterClrMapping/>
  </p:clrMapOvr>
  <p:extLst>
    <p:ext uri="{DCECCB84-F9BA-43D5-87BE-67443E8EF086}">
      <p15:sldGuideLst xmlns:p15="http://schemas.microsoft.com/office/powerpoint/2012/main">
        <p15:guide id="1" orient="horz" pos="556">
          <p15:clr>
            <a:srgbClr val="FA7B17"/>
          </p15:clr>
        </p15:guide>
        <p15:guide id="2" orient="horz" pos="4340">
          <p15:clr>
            <a:srgbClr val="FA7B17"/>
          </p15:clr>
        </p15:guide>
        <p15:guide id="3" pos="5870">
          <p15:clr>
            <a:srgbClr val="FA7B17"/>
          </p15:clr>
        </p15:guide>
        <p15:guide id="4" pos="653">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 type="tx">
  <p:cSld name="TITLE_AND_BODY">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4"/>
          <p:cNvSpPr txBox="1">
            <a:spLocks noGrp="1"/>
          </p:cNvSpPr>
          <p:nvPr>
            <p:ph type="sldNum" idx="12"/>
          </p:nvPr>
        </p:nvSpPr>
        <p:spPr>
          <a:xfrm>
            <a:off x="9111947" y="7175296"/>
            <a:ext cx="603600" cy="2274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466">
          <p15:clr>
            <a:srgbClr val="FA7B17"/>
          </p15:clr>
        </p15:guide>
        <p15:guide id="2" orient="horz" pos="430">
          <p15:clr>
            <a:srgbClr val="FA7B17"/>
          </p15:clr>
        </p15:guide>
        <p15:guide id="3" orient="horz" pos="4464">
          <p15:clr>
            <a:srgbClr val="FA7B17"/>
          </p15:clr>
        </p15:guide>
        <p15:guide id="4" pos="5870">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What we heard">
  <p:cSld name="TITLE_AND_BODY_4">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sldNum" idx="12"/>
          </p:nvPr>
        </p:nvSpPr>
        <p:spPr>
          <a:xfrm>
            <a:off x="9111947" y="7175296"/>
            <a:ext cx="603600" cy="2274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466">
          <p15:clr>
            <a:srgbClr val="FA7B17"/>
          </p15:clr>
        </p15:guide>
        <p15:guide id="2" orient="horz" pos="4464">
          <p15:clr>
            <a:srgbClr val="FA7B17"/>
          </p15:clr>
        </p15:guide>
        <p15:guide id="3" pos="5870">
          <p15:clr>
            <a:srgbClr val="FA7B17"/>
          </p15:clr>
        </p15:guide>
        <p15:guide id="4" orient="horz" pos="430">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p:cSld name="TITLE_AND_BODY_3">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739588" y="1059873"/>
            <a:ext cx="6299100" cy="354600"/>
          </a:xfrm>
          <a:prstGeom prst="rect">
            <a:avLst/>
          </a:prstGeom>
        </p:spPr>
        <p:txBody>
          <a:bodyPr spcFirstLastPara="1" wrap="square" lIns="0" tIns="0" rIns="0" bIns="0" anchor="t" anchorCtr="0">
            <a:noAutofit/>
          </a:bodyPr>
          <a:lstStyle>
            <a:lvl1pPr lvl="0" rtl="0">
              <a:spcBef>
                <a:spcPts val="0"/>
              </a:spcBef>
              <a:spcAft>
                <a:spcPts val="0"/>
              </a:spcAft>
              <a:buClr>
                <a:srgbClr val="383D4B"/>
              </a:buClr>
              <a:buSzPts val="2500"/>
              <a:buNone/>
              <a:defRPr sz="2500">
                <a:solidFill>
                  <a:srgbClr val="383D4B"/>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22" name="Google Shape;22;p6"/>
          <p:cNvSpPr txBox="1">
            <a:spLocks noGrp="1"/>
          </p:cNvSpPr>
          <p:nvPr>
            <p:ph type="body" idx="1"/>
          </p:nvPr>
        </p:nvSpPr>
        <p:spPr>
          <a:xfrm>
            <a:off x="739588" y="1893220"/>
            <a:ext cx="6617700" cy="5010900"/>
          </a:xfrm>
          <a:prstGeom prst="rect">
            <a:avLst/>
          </a:prstGeom>
        </p:spPr>
        <p:txBody>
          <a:bodyPr spcFirstLastPara="1" wrap="square" lIns="0" tIns="0" rIns="0" bIns="0" anchor="t" anchorCtr="0">
            <a:noAutofit/>
          </a:bodyPr>
          <a:lstStyle>
            <a:lvl1pPr marL="457200" lvl="0" indent="-317500" rtl="0">
              <a:spcBef>
                <a:spcPts val="0"/>
              </a:spcBef>
              <a:spcAft>
                <a:spcPts val="0"/>
              </a:spcAft>
              <a:buClr>
                <a:srgbClr val="383D4B"/>
              </a:buClr>
              <a:buSzPts val="1400"/>
              <a:buChar char="●"/>
              <a:defRPr>
                <a:solidFill>
                  <a:srgbClr val="383D4B"/>
                </a:solidFill>
              </a:defRPr>
            </a:lvl1pPr>
            <a:lvl2pPr marL="914400" lvl="1" indent="-304800" rtl="0">
              <a:spcBef>
                <a:spcPts val="2000"/>
              </a:spcBef>
              <a:spcAft>
                <a:spcPts val="0"/>
              </a:spcAft>
              <a:buClr>
                <a:srgbClr val="383D4B"/>
              </a:buClr>
              <a:buSzPts val="1200"/>
              <a:buChar char="○"/>
              <a:defRPr>
                <a:solidFill>
                  <a:srgbClr val="383D4B"/>
                </a:solidFill>
              </a:defRPr>
            </a:lvl2pPr>
            <a:lvl3pPr marL="1371600" lvl="2" indent="-304800" rtl="0">
              <a:spcBef>
                <a:spcPts val="2000"/>
              </a:spcBef>
              <a:spcAft>
                <a:spcPts val="0"/>
              </a:spcAft>
              <a:buClr>
                <a:srgbClr val="383D4B"/>
              </a:buClr>
              <a:buSzPts val="1200"/>
              <a:buChar char="■"/>
              <a:defRPr>
                <a:solidFill>
                  <a:srgbClr val="383D4B"/>
                </a:solidFill>
              </a:defRPr>
            </a:lvl3pPr>
            <a:lvl4pPr marL="1828800" lvl="3" indent="-298450" rtl="0">
              <a:spcBef>
                <a:spcPts val="2000"/>
              </a:spcBef>
              <a:spcAft>
                <a:spcPts val="0"/>
              </a:spcAft>
              <a:buClr>
                <a:srgbClr val="383D4B"/>
              </a:buClr>
              <a:buSzPts val="1100"/>
              <a:buChar char="●"/>
              <a:defRPr>
                <a:solidFill>
                  <a:srgbClr val="383D4B"/>
                </a:solidFill>
              </a:defRPr>
            </a:lvl4pPr>
            <a:lvl5pPr marL="2286000" lvl="4" indent="-298450" rtl="0">
              <a:spcBef>
                <a:spcPts val="2000"/>
              </a:spcBef>
              <a:spcAft>
                <a:spcPts val="0"/>
              </a:spcAft>
              <a:buClr>
                <a:srgbClr val="383D4B"/>
              </a:buClr>
              <a:buSzPts val="1100"/>
              <a:buChar char="○"/>
              <a:defRPr>
                <a:solidFill>
                  <a:srgbClr val="383D4B"/>
                </a:solidFill>
              </a:defRPr>
            </a:lvl5pPr>
            <a:lvl6pPr marL="2743200" lvl="5" indent="-292100" rtl="0">
              <a:spcBef>
                <a:spcPts val="2000"/>
              </a:spcBef>
              <a:spcAft>
                <a:spcPts val="0"/>
              </a:spcAft>
              <a:buClr>
                <a:srgbClr val="383D4B"/>
              </a:buClr>
              <a:buSzPts val="1000"/>
              <a:buChar char="■"/>
              <a:defRPr>
                <a:solidFill>
                  <a:srgbClr val="383D4B"/>
                </a:solidFill>
              </a:defRPr>
            </a:lvl6pPr>
            <a:lvl7pPr marL="3200400" lvl="6" indent="-292100" rtl="0">
              <a:spcBef>
                <a:spcPts val="2000"/>
              </a:spcBef>
              <a:spcAft>
                <a:spcPts val="0"/>
              </a:spcAft>
              <a:buClr>
                <a:srgbClr val="383D4B"/>
              </a:buClr>
              <a:buSzPts val="1000"/>
              <a:buChar char="●"/>
              <a:defRPr>
                <a:solidFill>
                  <a:srgbClr val="383D4B"/>
                </a:solidFill>
              </a:defRPr>
            </a:lvl7pPr>
            <a:lvl8pPr marL="3657600" lvl="7" indent="-279400" rtl="0">
              <a:spcBef>
                <a:spcPts val="2000"/>
              </a:spcBef>
              <a:spcAft>
                <a:spcPts val="0"/>
              </a:spcAft>
              <a:buClr>
                <a:srgbClr val="383D4B"/>
              </a:buClr>
              <a:buSzPts val="800"/>
              <a:buChar char="○"/>
              <a:defRPr>
                <a:solidFill>
                  <a:srgbClr val="383D4B"/>
                </a:solidFill>
              </a:defRPr>
            </a:lvl8pPr>
            <a:lvl9pPr marL="4114800" lvl="8" indent="-279400" rtl="0">
              <a:spcBef>
                <a:spcPts val="2000"/>
              </a:spcBef>
              <a:spcAft>
                <a:spcPts val="2000"/>
              </a:spcAft>
              <a:buClr>
                <a:srgbClr val="383D4B"/>
              </a:buClr>
              <a:buSzPts val="800"/>
              <a:buChar char="■"/>
              <a:defRPr>
                <a:solidFill>
                  <a:srgbClr val="383D4B"/>
                </a:solidFill>
              </a:defRPr>
            </a:lvl9pPr>
          </a:lstStyle>
          <a:p>
            <a:endParaRPr/>
          </a:p>
        </p:txBody>
      </p:sp>
      <p:sp>
        <p:nvSpPr>
          <p:cNvPr id="23" name="Google Shape;23;p6"/>
          <p:cNvSpPr txBox="1">
            <a:spLocks noGrp="1"/>
          </p:cNvSpPr>
          <p:nvPr>
            <p:ph type="sldNum" idx="12"/>
          </p:nvPr>
        </p:nvSpPr>
        <p:spPr>
          <a:xfrm>
            <a:off x="9111947" y="7175296"/>
            <a:ext cx="603600" cy="2274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4" name="Google Shape;24;p6"/>
          <p:cNvSpPr txBox="1">
            <a:spLocks noGrp="1"/>
          </p:cNvSpPr>
          <p:nvPr>
            <p:ph type="title" idx="2"/>
          </p:nvPr>
        </p:nvSpPr>
        <p:spPr>
          <a:xfrm>
            <a:off x="739588" y="720568"/>
            <a:ext cx="6299100" cy="162600"/>
          </a:xfrm>
          <a:prstGeom prst="rect">
            <a:avLst/>
          </a:prstGeom>
        </p:spPr>
        <p:txBody>
          <a:bodyPr spcFirstLastPara="1" wrap="square" lIns="0" tIns="0" rIns="0" bIns="0" anchor="t" anchorCtr="0">
            <a:noAutofit/>
          </a:bodyPr>
          <a:lstStyle>
            <a:lvl1pPr lvl="0" rtl="0">
              <a:spcBef>
                <a:spcPts val="0"/>
              </a:spcBef>
              <a:spcAft>
                <a:spcPts val="0"/>
              </a:spcAft>
              <a:buClr>
                <a:srgbClr val="018FC8"/>
              </a:buClr>
              <a:buSzPts val="1100"/>
              <a:buFont typeface="Source Sans Pro"/>
              <a:buNone/>
              <a:defRPr sz="1100" b="1">
                <a:solidFill>
                  <a:srgbClr val="018FC8"/>
                </a:solidFill>
                <a:latin typeface="Source Sans Pro"/>
                <a:ea typeface="Source Sans Pro"/>
                <a:cs typeface="Source Sans Pro"/>
                <a:sym typeface="Source Sans Pro"/>
              </a:defRPr>
            </a:lvl1pPr>
            <a:lvl2pPr lvl="1" rtl="0">
              <a:spcBef>
                <a:spcPts val="0"/>
              </a:spcBef>
              <a:spcAft>
                <a:spcPts val="0"/>
              </a:spcAft>
              <a:buClr>
                <a:srgbClr val="489ED1"/>
              </a:buClr>
              <a:buSzPts val="1100"/>
              <a:buNone/>
              <a:defRPr sz="1100" b="1">
                <a:solidFill>
                  <a:srgbClr val="489ED1"/>
                </a:solidFill>
              </a:defRPr>
            </a:lvl2pPr>
            <a:lvl3pPr lvl="2" rtl="0">
              <a:spcBef>
                <a:spcPts val="0"/>
              </a:spcBef>
              <a:spcAft>
                <a:spcPts val="0"/>
              </a:spcAft>
              <a:buClr>
                <a:srgbClr val="489ED1"/>
              </a:buClr>
              <a:buSzPts val="1100"/>
              <a:buNone/>
              <a:defRPr sz="1100" b="1">
                <a:solidFill>
                  <a:srgbClr val="489ED1"/>
                </a:solidFill>
              </a:defRPr>
            </a:lvl3pPr>
            <a:lvl4pPr lvl="3" rtl="0">
              <a:spcBef>
                <a:spcPts val="0"/>
              </a:spcBef>
              <a:spcAft>
                <a:spcPts val="0"/>
              </a:spcAft>
              <a:buClr>
                <a:srgbClr val="489ED1"/>
              </a:buClr>
              <a:buSzPts val="1100"/>
              <a:buNone/>
              <a:defRPr sz="1100" b="1">
                <a:solidFill>
                  <a:srgbClr val="489ED1"/>
                </a:solidFill>
              </a:defRPr>
            </a:lvl4pPr>
            <a:lvl5pPr lvl="4" rtl="0">
              <a:spcBef>
                <a:spcPts val="0"/>
              </a:spcBef>
              <a:spcAft>
                <a:spcPts val="0"/>
              </a:spcAft>
              <a:buClr>
                <a:srgbClr val="489ED1"/>
              </a:buClr>
              <a:buSzPts val="1100"/>
              <a:buNone/>
              <a:defRPr sz="1100" b="1">
                <a:solidFill>
                  <a:srgbClr val="489ED1"/>
                </a:solidFill>
              </a:defRPr>
            </a:lvl5pPr>
            <a:lvl6pPr lvl="5" rtl="0">
              <a:spcBef>
                <a:spcPts val="0"/>
              </a:spcBef>
              <a:spcAft>
                <a:spcPts val="0"/>
              </a:spcAft>
              <a:buClr>
                <a:srgbClr val="489ED1"/>
              </a:buClr>
              <a:buSzPts val="1100"/>
              <a:buNone/>
              <a:defRPr sz="1100" b="1">
                <a:solidFill>
                  <a:srgbClr val="489ED1"/>
                </a:solidFill>
              </a:defRPr>
            </a:lvl6pPr>
            <a:lvl7pPr lvl="6" rtl="0">
              <a:spcBef>
                <a:spcPts val="0"/>
              </a:spcBef>
              <a:spcAft>
                <a:spcPts val="0"/>
              </a:spcAft>
              <a:buClr>
                <a:srgbClr val="489ED1"/>
              </a:buClr>
              <a:buSzPts val="1100"/>
              <a:buNone/>
              <a:defRPr sz="1100" b="1">
                <a:solidFill>
                  <a:srgbClr val="489ED1"/>
                </a:solidFill>
              </a:defRPr>
            </a:lvl7pPr>
            <a:lvl8pPr lvl="7" rtl="0">
              <a:spcBef>
                <a:spcPts val="0"/>
              </a:spcBef>
              <a:spcAft>
                <a:spcPts val="0"/>
              </a:spcAft>
              <a:buClr>
                <a:srgbClr val="489ED1"/>
              </a:buClr>
              <a:buSzPts val="1100"/>
              <a:buNone/>
              <a:defRPr sz="1100" b="1">
                <a:solidFill>
                  <a:srgbClr val="489ED1"/>
                </a:solidFill>
              </a:defRPr>
            </a:lvl8pPr>
            <a:lvl9pPr lvl="8" rtl="0">
              <a:spcBef>
                <a:spcPts val="0"/>
              </a:spcBef>
              <a:spcAft>
                <a:spcPts val="0"/>
              </a:spcAft>
              <a:buClr>
                <a:srgbClr val="489ED1"/>
              </a:buClr>
              <a:buSzPts val="1100"/>
              <a:buNone/>
              <a:defRPr sz="1100" b="1">
                <a:solidFill>
                  <a:srgbClr val="489ED1"/>
                </a:solidFill>
              </a:defRPr>
            </a:lvl9pPr>
          </a:lstStyle>
          <a:p>
            <a:endParaRPr/>
          </a:p>
        </p:txBody>
      </p:sp>
      <p:cxnSp>
        <p:nvCxnSpPr>
          <p:cNvPr id="25" name="Google Shape;25;p6"/>
          <p:cNvCxnSpPr/>
          <p:nvPr/>
        </p:nvCxnSpPr>
        <p:spPr>
          <a:xfrm>
            <a:off x="239425" y="1273875"/>
            <a:ext cx="332100" cy="0"/>
          </a:xfrm>
          <a:prstGeom prst="straightConnector1">
            <a:avLst/>
          </a:prstGeom>
          <a:noFill/>
          <a:ln w="28575" cap="flat" cmpd="sng">
            <a:solidFill>
              <a:srgbClr val="018FC8"/>
            </a:solidFill>
            <a:prstDash val="solid"/>
            <a:round/>
            <a:headEnd type="none" w="med" len="med"/>
            <a:tailEnd type="none" w="med" len="med"/>
          </a:ln>
        </p:spPr>
      </p:cxnSp>
    </p:spTree>
  </p:cSld>
  <p:clrMapOvr>
    <a:masterClrMapping/>
  </p:clrMapOvr>
  <p:extLst>
    <p:ext uri="{DCECCB84-F9BA-43D5-87BE-67443E8EF086}">
      <p15:sldGuideLst xmlns:p15="http://schemas.microsoft.com/office/powerpoint/2012/main">
        <p15:guide id="1" pos="466">
          <p15:clr>
            <a:srgbClr val="FA7B17"/>
          </p15:clr>
        </p15:guide>
        <p15:guide id="2" orient="horz" pos="556">
          <p15:clr>
            <a:srgbClr val="FA7B17"/>
          </p15:clr>
        </p15:guide>
        <p15:guide id="3" orient="horz" pos="4464">
          <p15:clr>
            <a:srgbClr val="FA7B17"/>
          </p15:clr>
        </p15:guide>
        <p15:guide id="4" pos="5870">
          <p15:clr>
            <a:srgbClr val="FA7B17"/>
          </p15:clr>
        </p15:guide>
        <p15:guide id="5" orient="horz" pos="668">
          <p15:clr>
            <a:srgbClr val="FA7B17"/>
          </p15:clr>
        </p15:guide>
        <p15:guide id="6" orient="horz" pos="1168">
          <p15:clr>
            <a:srgbClr val="FA7B17"/>
          </p15:clr>
        </p15:guide>
        <p15:guide id="7" orient="horz" pos="891">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mall title">
  <p:cSld name="TITLE_AND_BODY_2">
    <p:spTree>
      <p:nvGrpSpPr>
        <p:cNvPr id="1" name="Shape 26"/>
        <p:cNvGrpSpPr/>
        <p:nvPr/>
      </p:nvGrpSpPr>
      <p:grpSpPr>
        <a:xfrm>
          <a:off x="0" y="0"/>
          <a:ext cx="0" cy="0"/>
          <a:chOff x="0" y="0"/>
          <a:chExt cx="0" cy="0"/>
        </a:xfrm>
      </p:grpSpPr>
      <p:sp>
        <p:nvSpPr>
          <p:cNvPr id="27" name="Google Shape;27;p7"/>
          <p:cNvSpPr txBox="1">
            <a:spLocks noGrp="1"/>
          </p:cNvSpPr>
          <p:nvPr>
            <p:ph type="sldNum" idx="12"/>
          </p:nvPr>
        </p:nvSpPr>
        <p:spPr>
          <a:xfrm>
            <a:off x="9111947" y="7175296"/>
            <a:ext cx="603600" cy="2274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8" name="Google Shape;28;p7"/>
          <p:cNvSpPr txBox="1">
            <a:spLocks noGrp="1"/>
          </p:cNvSpPr>
          <p:nvPr>
            <p:ph type="title"/>
          </p:nvPr>
        </p:nvSpPr>
        <p:spPr>
          <a:xfrm>
            <a:off x="739588" y="720568"/>
            <a:ext cx="6299100" cy="162600"/>
          </a:xfrm>
          <a:prstGeom prst="rect">
            <a:avLst/>
          </a:prstGeom>
        </p:spPr>
        <p:txBody>
          <a:bodyPr spcFirstLastPara="1" wrap="square" lIns="0" tIns="0" rIns="0" bIns="0" anchor="t" anchorCtr="0">
            <a:noAutofit/>
          </a:bodyPr>
          <a:lstStyle>
            <a:lvl1pPr lvl="0" rtl="0">
              <a:spcBef>
                <a:spcPts val="0"/>
              </a:spcBef>
              <a:spcAft>
                <a:spcPts val="0"/>
              </a:spcAft>
              <a:buClr>
                <a:srgbClr val="018FC8"/>
              </a:buClr>
              <a:buSzPts val="1100"/>
              <a:buFont typeface="Source Sans Pro"/>
              <a:buNone/>
              <a:defRPr sz="1100" b="1">
                <a:solidFill>
                  <a:srgbClr val="018FC8"/>
                </a:solidFill>
                <a:latin typeface="Source Sans Pro"/>
                <a:ea typeface="Source Sans Pro"/>
                <a:cs typeface="Source Sans Pro"/>
                <a:sym typeface="Source Sans Pro"/>
              </a:defRPr>
            </a:lvl1pPr>
            <a:lvl2pPr lvl="1" rtl="0">
              <a:spcBef>
                <a:spcPts val="0"/>
              </a:spcBef>
              <a:spcAft>
                <a:spcPts val="0"/>
              </a:spcAft>
              <a:buClr>
                <a:srgbClr val="489ED1"/>
              </a:buClr>
              <a:buSzPts val="1100"/>
              <a:buNone/>
              <a:defRPr sz="1100" b="1">
                <a:solidFill>
                  <a:srgbClr val="489ED1"/>
                </a:solidFill>
              </a:defRPr>
            </a:lvl2pPr>
            <a:lvl3pPr lvl="2" rtl="0">
              <a:spcBef>
                <a:spcPts val="0"/>
              </a:spcBef>
              <a:spcAft>
                <a:spcPts val="0"/>
              </a:spcAft>
              <a:buClr>
                <a:srgbClr val="489ED1"/>
              </a:buClr>
              <a:buSzPts val="1100"/>
              <a:buNone/>
              <a:defRPr sz="1100" b="1">
                <a:solidFill>
                  <a:srgbClr val="489ED1"/>
                </a:solidFill>
              </a:defRPr>
            </a:lvl3pPr>
            <a:lvl4pPr lvl="3" rtl="0">
              <a:spcBef>
                <a:spcPts val="0"/>
              </a:spcBef>
              <a:spcAft>
                <a:spcPts val="0"/>
              </a:spcAft>
              <a:buClr>
                <a:srgbClr val="489ED1"/>
              </a:buClr>
              <a:buSzPts val="1100"/>
              <a:buNone/>
              <a:defRPr sz="1100" b="1">
                <a:solidFill>
                  <a:srgbClr val="489ED1"/>
                </a:solidFill>
              </a:defRPr>
            </a:lvl4pPr>
            <a:lvl5pPr lvl="4" rtl="0">
              <a:spcBef>
                <a:spcPts val="0"/>
              </a:spcBef>
              <a:spcAft>
                <a:spcPts val="0"/>
              </a:spcAft>
              <a:buClr>
                <a:srgbClr val="489ED1"/>
              </a:buClr>
              <a:buSzPts val="1100"/>
              <a:buNone/>
              <a:defRPr sz="1100" b="1">
                <a:solidFill>
                  <a:srgbClr val="489ED1"/>
                </a:solidFill>
              </a:defRPr>
            </a:lvl5pPr>
            <a:lvl6pPr lvl="5" rtl="0">
              <a:spcBef>
                <a:spcPts val="0"/>
              </a:spcBef>
              <a:spcAft>
                <a:spcPts val="0"/>
              </a:spcAft>
              <a:buClr>
                <a:srgbClr val="489ED1"/>
              </a:buClr>
              <a:buSzPts val="1100"/>
              <a:buNone/>
              <a:defRPr sz="1100" b="1">
                <a:solidFill>
                  <a:srgbClr val="489ED1"/>
                </a:solidFill>
              </a:defRPr>
            </a:lvl6pPr>
            <a:lvl7pPr lvl="6" rtl="0">
              <a:spcBef>
                <a:spcPts val="0"/>
              </a:spcBef>
              <a:spcAft>
                <a:spcPts val="0"/>
              </a:spcAft>
              <a:buClr>
                <a:srgbClr val="489ED1"/>
              </a:buClr>
              <a:buSzPts val="1100"/>
              <a:buNone/>
              <a:defRPr sz="1100" b="1">
                <a:solidFill>
                  <a:srgbClr val="489ED1"/>
                </a:solidFill>
              </a:defRPr>
            </a:lvl7pPr>
            <a:lvl8pPr lvl="7" rtl="0">
              <a:spcBef>
                <a:spcPts val="0"/>
              </a:spcBef>
              <a:spcAft>
                <a:spcPts val="0"/>
              </a:spcAft>
              <a:buClr>
                <a:srgbClr val="489ED1"/>
              </a:buClr>
              <a:buSzPts val="1100"/>
              <a:buNone/>
              <a:defRPr sz="1100" b="1">
                <a:solidFill>
                  <a:srgbClr val="489ED1"/>
                </a:solidFill>
              </a:defRPr>
            </a:lvl8pPr>
            <a:lvl9pPr lvl="8" rtl="0">
              <a:spcBef>
                <a:spcPts val="0"/>
              </a:spcBef>
              <a:spcAft>
                <a:spcPts val="0"/>
              </a:spcAft>
              <a:buClr>
                <a:srgbClr val="489ED1"/>
              </a:buClr>
              <a:buSzPts val="1100"/>
              <a:buNone/>
              <a:defRPr sz="1100" b="1">
                <a:solidFill>
                  <a:srgbClr val="489ED1"/>
                </a:solidFill>
              </a:defRPr>
            </a:lvl9pPr>
          </a:lstStyle>
          <a:p>
            <a:endParaRPr/>
          </a:p>
        </p:txBody>
      </p:sp>
    </p:spTree>
  </p:cSld>
  <p:clrMapOvr>
    <a:masterClrMapping/>
  </p:clrMapOvr>
  <p:extLst>
    <p:ext uri="{DCECCB84-F9BA-43D5-87BE-67443E8EF086}">
      <p15:sldGuideLst xmlns:p15="http://schemas.microsoft.com/office/powerpoint/2012/main">
        <p15:guide id="1" pos="466">
          <p15:clr>
            <a:srgbClr val="FA7B17"/>
          </p15:clr>
        </p15:guide>
        <p15:guide id="2" orient="horz" pos="556">
          <p15:clr>
            <a:srgbClr val="FA7B17"/>
          </p15:clr>
        </p15:guide>
        <p15:guide id="3" orient="horz" pos="4464">
          <p15:clr>
            <a:srgbClr val="FA7B17"/>
          </p15:clr>
        </p15:guide>
        <p15:guide id="4" pos="5870">
          <p15:clr>
            <a:srgbClr val="FA7B17"/>
          </p15:clr>
        </p15:guide>
        <p15:guide id="5" orient="horz" pos="792">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lor Usage">
  <p:cSld name="TITLE_AND_BODY_1">
    <p:spTree>
      <p:nvGrpSpPr>
        <p:cNvPr id="1" name="Shape 29"/>
        <p:cNvGrpSpPr/>
        <p:nvPr/>
      </p:nvGrpSpPr>
      <p:grpSpPr>
        <a:xfrm>
          <a:off x="0" y="0"/>
          <a:ext cx="0" cy="0"/>
          <a:chOff x="0" y="0"/>
          <a:chExt cx="0" cy="0"/>
        </a:xfrm>
      </p:grpSpPr>
      <p:sp>
        <p:nvSpPr>
          <p:cNvPr id="30" name="Google Shape;30;p8"/>
          <p:cNvSpPr txBox="1">
            <a:spLocks noGrp="1"/>
          </p:cNvSpPr>
          <p:nvPr>
            <p:ph type="sldNum" idx="12"/>
          </p:nvPr>
        </p:nvSpPr>
        <p:spPr>
          <a:xfrm>
            <a:off x="9111947" y="7175296"/>
            <a:ext cx="603600" cy="2274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31" name="Google Shape;31;p8"/>
          <p:cNvCxnSpPr/>
          <p:nvPr/>
        </p:nvCxnSpPr>
        <p:spPr>
          <a:xfrm rot="10800000" flipH="1">
            <a:off x="147918" y="1273873"/>
            <a:ext cx="423600" cy="3600"/>
          </a:xfrm>
          <a:prstGeom prst="straightConnector1">
            <a:avLst/>
          </a:prstGeom>
          <a:noFill/>
          <a:ln w="28575" cap="flat" cmpd="sng">
            <a:solidFill>
              <a:srgbClr val="018FC8"/>
            </a:solidFill>
            <a:prstDash val="solid"/>
            <a:round/>
            <a:headEnd type="none" w="med" len="med"/>
            <a:tailEnd type="none" w="med" len="med"/>
          </a:ln>
        </p:spPr>
      </p:cxnSp>
      <p:sp>
        <p:nvSpPr>
          <p:cNvPr id="32" name="Google Shape;32;p8"/>
          <p:cNvSpPr/>
          <p:nvPr/>
        </p:nvSpPr>
        <p:spPr>
          <a:xfrm>
            <a:off x="726194" y="2275914"/>
            <a:ext cx="1410900" cy="441900"/>
          </a:xfrm>
          <a:prstGeom prst="rect">
            <a:avLst/>
          </a:prstGeom>
          <a:solidFill>
            <a:srgbClr val="018FC8"/>
          </a:solidFill>
          <a:ln>
            <a:noFill/>
          </a:ln>
        </p:spPr>
        <p:txBody>
          <a:bodyPr spcFirstLastPara="1" wrap="square" lIns="62975" tIns="62975" rIns="62975" bIns="62975" anchor="ctr" anchorCtr="0">
            <a:noAutofit/>
          </a:bodyPr>
          <a:lstStyle/>
          <a:p>
            <a:pPr marL="0" lvl="0" indent="0" algn="l" rtl="0">
              <a:spcBef>
                <a:spcPts val="0"/>
              </a:spcBef>
              <a:spcAft>
                <a:spcPts val="0"/>
              </a:spcAft>
              <a:buNone/>
            </a:pPr>
            <a:endParaRPr/>
          </a:p>
        </p:txBody>
      </p:sp>
      <p:sp>
        <p:nvSpPr>
          <p:cNvPr id="33" name="Google Shape;33;p8"/>
          <p:cNvSpPr txBox="1"/>
          <p:nvPr/>
        </p:nvSpPr>
        <p:spPr>
          <a:xfrm>
            <a:off x="746783" y="2810776"/>
            <a:ext cx="1410900" cy="11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383D4B"/>
                </a:solidFill>
              </a:rPr>
              <a:t>#018fc8</a:t>
            </a:r>
            <a:endParaRPr sz="800">
              <a:solidFill>
                <a:srgbClr val="383D4B"/>
              </a:solidFill>
            </a:endParaRPr>
          </a:p>
        </p:txBody>
      </p:sp>
      <p:sp>
        <p:nvSpPr>
          <p:cNvPr id="34" name="Google Shape;34;p8"/>
          <p:cNvSpPr txBox="1"/>
          <p:nvPr/>
        </p:nvSpPr>
        <p:spPr>
          <a:xfrm>
            <a:off x="746783" y="1854777"/>
            <a:ext cx="1410900" cy="3546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200" b="1">
                <a:solidFill>
                  <a:srgbClr val="383D4B"/>
                </a:solidFill>
                <a:latin typeface="Source Sans Pro"/>
                <a:ea typeface="Source Sans Pro"/>
                <a:cs typeface="Source Sans Pro"/>
                <a:sym typeface="Source Sans Pro"/>
              </a:rPr>
              <a:t>Typography</a:t>
            </a:r>
            <a:endParaRPr sz="1200" b="1">
              <a:solidFill>
                <a:srgbClr val="383D4B"/>
              </a:solidFill>
              <a:latin typeface="Source Sans Pro"/>
              <a:ea typeface="Source Sans Pro"/>
              <a:cs typeface="Source Sans Pro"/>
              <a:sym typeface="Source Sans Pro"/>
            </a:endParaRPr>
          </a:p>
        </p:txBody>
      </p:sp>
      <p:sp>
        <p:nvSpPr>
          <p:cNvPr id="35" name="Google Shape;35;p8"/>
          <p:cNvSpPr/>
          <p:nvPr/>
        </p:nvSpPr>
        <p:spPr>
          <a:xfrm>
            <a:off x="726194" y="3122282"/>
            <a:ext cx="1410900" cy="441900"/>
          </a:xfrm>
          <a:prstGeom prst="rect">
            <a:avLst/>
          </a:prstGeom>
          <a:solidFill>
            <a:srgbClr val="181D21"/>
          </a:solidFill>
          <a:ln>
            <a:noFill/>
          </a:ln>
        </p:spPr>
        <p:txBody>
          <a:bodyPr spcFirstLastPara="1" wrap="square" lIns="62975" tIns="62975" rIns="62975" bIns="62975" anchor="ctr" anchorCtr="0">
            <a:noAutofit/>
          </a:bodyPr>
          <a:lstStyle/>
          <a:p>
            <a:pPr marL="0" lvl="0" indent="0" algn="l" rtl="0">
              <a:spcBef>
                <a:spcPts val="0"/>
              </a:spcBef>
              <a:spcAft>
                <a:spcPts val="0"/>
              </a:spcAft>
              <a:buNone/>
            </a:pPr>
            <a:endParaRPr/>
          </a:p>
        </p:txBody>
      </p:sp>
      <p:sp>
        <p:nvSpPr>
          <p:cNvPr id="36" name="Google Shape;36;p8"/>
          <p:cNvSpPr txBox="1"/>
          <p:nvPr/>
        </p:nvSpPr>
        <p:spPr>
          <a:xfrm>
            <a:off x="746783" y="3657144"/>
            <a:ext cx="1410900" cy="11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383D4B"/>
                </a:solidFill>
              </a:rPr>
              <a:t>#181d21</a:t>
            </a:r>
            <a:endParaRPr sz="800">
              <a:solidFill>
                <a:srgbClr val="383D4B"/>
              </a:solidFill>
            </a:endParaRPr>
          </a:p>
        </p:txBody>
      </p:sp>
      <p:sp>
        <p:nvSpPr>
          <p:cNvPr id="37" name="Google Shape;37;p8"/>
          <p:cNvSpPr/>
          <p:nvPr/>
        </p:nvSpPr>
        <p:spPr>
          <a:xfrm>
            <a:off x="726194" y="3968650"/>
            <a:ext cx="1410900" cy="441900"/>
          </a:xfrm>
          <a:prstGeom prst="rect">
            <a:avLst/>
          </a:prstGeom>
          <a:solidFill>
            <a:srgbClr val="676F7D"/>
          </a:solidFill>
          <a:ln>
            <a:noFill/>
          </a:ln>
        </p:spPr>
        <p:txBody>
          <a:bodyPr spcFirstLastPara="1" wrap="square" lIns="62975" tIns="62975" rIns="62975" bIns="62975" anchor="ctr" anchorCtr="0">
            <a:noAutofit/>
          </a:bodyPr>
          <a:lstStyle/>
          <a:p>
            <a:pPr marL="0" lvl="0" indent="0" algn="l" rtl="0">
              <a:spcBef>
                <a:spcPts val="0"/>
              </a:spcBef>
              <a:spcAft>
                <a:spcPts val="0"/>
              </a:spcAft>
              <a:buNone/>
            </a:pPr>
            <a:endParaRPr/>
          </a:p>
        </p:txBody>
      </p:sp>
      <p:sp>
        <p:nvSpPr>
          <p:cNvPr id="38" name="Google Shape;38;p8"/>
          <p:cNvSpPr txBox="1"/>
          <p:nvPr/>
        </p:nvSpPr>
        <p:spPr>
          <a:xfrm>
            <a:off x="746783" y="4503513"/>
            <a:ext cx="1410900" cy="11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383D4B"/>
                </a:solidFill>
              </a:rPr>
              <a:t>#676f7d</a:t>
            </a:r>
            <a:endParaRPr sz="800">
              <a:solidFill>
                <a:srgbClr val="383D4B"/>
              </a:solidFill>
            </a:endParaRPr>
          </a:p>
        </p:txBody>
      </p:sp>
      <p:sp>
        <p:nvSpPr>
          <p:cNvPr id="39" name="Google Shape;39;p8"/>
          <p:cNvSpPr/>
          <p:nvPr/>
        </p:nvSpPr>
        <p:spPr>
          <a:xfrm>
            <a:off x="726194" y="4815018"/>
            <a:ext cx="1410900" cy="441900"/>
          </a:xfrm>
          <a:prstGeom prst="rect">
            <a:avLst/>
          </a:prstGeom>
          <a:solidFill>
            <a:srgbClr val="FFFFFF"/>
          </a:solidFill>
          <a:ln w="9525" cap="flat" cmpd="sng">
            <a:solidFill>
              <a:srgbClr val="676F7D"/>
            </a:solidFill>
            <a:prstDash val="solid"/>
            <a:round/>
            <a:headEnd type="none" w="sm" len="sm"/>
            <a:tailEnd type="none" w="sm" len="sm"/>
          </a:ln>
        </p:spPr>
        <p:txBody>
          <a:bodyPr spcFirstLastPara="1" wrap="square" lIns="62975" tIns="62975" rIns="62975" bIns="62975" anchor="ctr" anchorCtr="0">
            <a:noAutofit/>
          </a:bodyPr>
          <a:lstStyle/>
          <a:p>
            <a:pPr marL="0" lvl="0" indent="0" algn="l" rtl="0">
              <a:spcBef>
                <a:spcPts val="0"/>
              </a:spcBef>
              <a:spcAft>
                <a:spcPts val="0"/>
              </a:spcAft>
              <a:buNone/>
            </a:pPr>
            <a:endParaRPr/>
          </a:p>
        </p:txBody>
      </p:sp>
      <p:sp>
        <p:nvSpPr>
          <p:cNvPr id="40" name="Google Shape;40;p8"/>
          <p:cNvSpPr txBox="1"/>
          <p:nvPr/>
        </p:nvSpPr>
        <p:spPr>
          <a:xfrm>
            <a:off x="746783" y="5349881"/>
            <a:ext cx="1410900" cy="11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383D4B"/>
                </a:solidFill>
              </a:rPr>
              <a:t>#ffffff</a:t>
            </a:r>
            <a:endParaRPr sz="800">
              <a:solidFill>
                <a:srgbClr val="383D4B"/>
              </a:solidFill>
            </a:endParaRPr>
          </a:p>
        </p:txBody>
      </p:sp>
      <p:sp>
        <p:nvSpPr>
          <p:cNvPr id="41" name="Google Shape;41;p8"/>
          <p:cNvSpPr txBox="1"/>
          <p:nvPr/>
        </p:nvSpPr>
        <p:spPr>
          <a:xfrm>
            <a:off x="2537023" y="1854777"/>
            <a:ext cx="1410900" cy="3546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200" b="1">
                <a:solidFill>
                  <a:srgbClr val="383D4B"/>
                </a:solidFill>
                <a:latin typeface="Source Sans Pro"/>
                <a:ea typeface="Source Sans Pro"/>
                <a:cs typeface="Source Sans Pro"/>
                <a:sym typeface="Source Sans Pro"/>
              </a:rPr>
              <a:t>Background</a:t>
            </a:r>
            <a:endParaRPr sz="1200" b="1">
              <a:solidFill>
                <a:srgbClr val="383D4B"/>
              </a:solidFill>
              <a:latin typeface="Source Sans Pro"/>
              <a:ea typeface="Source Sans Pro"/>
              <a:cs typeface="Source Sans Pro"/>
              <a:sym typeface="Source Sans Pro"/>
            </a:endParaRPr>
          </a:p>
        </p:txBody>
      </p:sp>
      <p:sp>
        <p:nvSpPr>
          <p:cNvPr id="42" name="Google Shape;42;p8"/>
          <p:cNvSpPr/>
          <p:nvPr/>
        </p:nvSpPr>
        <p:spPr>
          <a:xfrm>
            <a:off x="2516435" y="2275932"/>
            <a:ext cx="1410900" cy="441900"/>
          </a:xfrm>
          <a:prstGeom prst="rect">
            <a:avLst/>
          </a:prstGeom>
          <a:solidFill>
            <a:srgbClr val="0B5E80"/>
          </a:solidFill>
          <a:ln>
            <a:noFill/>
          </a:ln>
        </p:spPr>
        <p:txBody>
          <a:bodyPr spcFirstLastPara="1" wrap="square" lIns="62975" tIns="62975" rIns="62975" bIns="62975" anchor="ctr" anchorCtr="0">
            <a:noAutofit/>
          </a:bodyPr>
          <a:lstStyle/>
          <a:p>
            <a:pPr marL="0" lvl="0" indent="0" algn="l" rtl="0">
              <a:spcBef>
                <a:spcPts val="0"/>
              </a:spcBef>
              <a:spcAft>
                <a:spcPts val="0"/>
              </a:spcAft>
              <a:buNone/>
            </a:pPr>
            <a:endParaRPr/>
          </a:p>
        </p:txBody>
      </p:sp>
      <p:sp>
        <p:nvSpPr>
          <p:cNvPr id="43" name="Google Shape;43;p8"/>
          <p:cNvSpPr txBox="1"/>
          <p:nvPr/>
        </p:nvSpPr>
        <p:spPr>
          <a:xfrm>
            <a:off x="2537023" y="2810794"/>
            <a:ext cx="1410900" cy="11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383D4B"/>
                </a:solidFill>
              </a:rPr>
              <a:t>#045e82</a:t>
            </a:r>
            <a:endParaRPr sz="800">
              <a:solidFill>
                <a:srgbClr val="383D4B"/>
              </a:solidFill>
            </a:endParaRPr>
          </a:p>
        </p:txBody>
      </p:sp>
      <p:sp>
        <p:nvSpPr>
          <p:cNvPr id="44" name="Google Shape;44;p8"/>
          <p:cNvSpPr/>
          <p:nvPr/>
        </p:nvSpPr>
        <p:spPr>
          <a:xfrm>
            <a:off x="2516435" y="3122300"/>
            <a:ext cx="1410900" cy="441900"/>
          </a:xfrm>
          <a:prstGeom prst="rect">
            <a:avLst/>
          </a:prstGeom>
          <a:solidFill>
            <a:srgbClr val="A1D2ED"/>
          </a:solidFill>
          <a:ln>
            <a:noFill/>
          </a:ln>
        </p:spPr>
        <p:txBody>
          <a:bodyPr spcFirstLastPara="1" wrap="square" lIns="62975" tIns="62975" rIns="62975" bIns="62975" anchor="ctr" anchorCtr="0">
            <a:noAutofit/>
          </a:bodyPr>
          <a:lstStyle/>
          <a:p>
            <a:pPr marL="0" lvl="0" indent="0" algn="l" rtl="0">
              <a:spcBef>
                <a:spcPts val="0"/>
              </a:spcBef>
              <a:spcAft>
                <a:spcPts val="0"/>
              </a:spcAft>
              <a:buNone/>
            </a:pPr>
            <a:endParaRPr/>
          </a:p>
        </p:txBody>
      </p:sp>
      <p:sp>
        <p:nvSpPr>
          <p:cNvPr id="45" name="Google Shape;45;p8"/>
          <p:cNvSpPr txBox="1"/>
          <p:nvPr/>
        </p:nvSpPr>
        <p:spPr>
          <a:xfrm>
            <a:off x="2537023" y="3657163"/>
            <a:ext cx="1410900" cy="11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383D4B"/>
                </a:solidFill>
              </a:rPr>
              <a:t>#a1d2ed</a:t>
            </a:r>
            <a:endParaRPr sz="800">
              <a:solidFill>
                <a:srgbClr val="383D4B"/>
              </a:solidFill>
            </a:endParaRPr>
          </a:p>
        </p:txBody>
      </p:sp>
      <p:sp>
        <p:nvSpPr>
          <p:cNvPr id="46" name="Google Shape;46;p8"/>
          <p:cNvSpPr/>
          <p:nvPr/>
        </p:nvSpPr>
        <p:spPr>
          <a:xfrm>
            <a:off x="2516435" y="3968668"/>
            <a:ext cx="1410900" cy="441900"/>
          </a:xfrm>
          <a:prstGeom prst="rect">
            <a:avLst/>
          </a:prstGeom>
          <a:solidFill>
            <a:srgbClr val="EAEFF3"/>
          </a:solidFill>
          <a:ln>
            <a:noFill/>
          </a:ln>
        </p:spPr>
        <p:txBody>
          <a:bodyPr spcFirstLastPara="1" wrap="square" lIns="62975" tIns="62975" rIns="62975" bIns="62975" anchor="ctr" anchorCtr="0">
            <a:noAutofit/>
          </a:bodyPr>
          <a:lstStyle/>
          <a:p>
            <a:pPr marL="0" lvl="0" indent="0" algn="l" rtl="0">
              <a:spcBef>
                <a:spcPts val="0"/>
              </a:spcBef>
              <a:spcAft>
                <a:spcPts val="0"/>
              </a:spcAft>
              <a:buNone/>
            </a:pPr>
            <a:endParaRPr/>
          </a:p>
        </p:txBody>
      </p:sp>
      <p:sp>
        <p:nvSpPr>
          <p:cNvPr id="47" name="Google Shape;47;p8"/>
          <p:cNvSpPr txBox="1"/>
          <p:nvPr/>
        </p:nvSpPr>
        <p:spPr>
          <a:xfrm>
            <a:off x="2537023" y="4503531"/>
            <a:ext cx="1410900" cy="11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383D4B"/>
                </a:solidFill>
              </a:rPr>
              <a:t>#e2edf6</a:t>
            </a:r>
            <a:endParaRPr sz="800">
              <a:solidFill>
                <a:srgbClr val="383D4B"/>
              </a:solidFill>
            </a:endParaRPr>
          </a:p>
        </p:txBody>
      </p:sp>
      <p:sp>
        <p:nvSpPr>
          <p:cNvPr id="48" name="Google Shape;48;p8"/>
          <p:cNvSpPr/>
          <p:nvPr/>
        </p:nvSpPr>
        <p:spPr>
          <a:xfrm>
            <a:off x="4306675" y="2275914"/>
            <a:ext cx="1410900" cy="441900"/>
          </a:xfrm>
          <a:prstGeom prst="rect">
            <a:avLst/>
          </a:prstGeom>
          <a:solidFill>
            <a:srgbClr val="A1D2ED"/>
          </a:solidFill>
          <a:ln>
            <a:noFill/>
          </a:ln>
        </p:spPr>
        <p:txBody>
          <a:bodyPr spcFirstLastPara="1" wrap="square" lIns="62975" tIns="62975" rIns="62975" bIns="62975" anchor="ctr" anchorCtr="0">
            <a:noAutofit/>
          </a:bodyPr>
          <a:lstStyle/>
          <a:p>
            <a:pPr marL="0" lvl="0" indent="0" algn="l" rtl="0">
              <a:spcBef>
                <a:spcPts val="0"/>
              </a:spcBef>
              <a:spcAft>
                <a:spcPts val="0"/>
              </a:spcAft>
              <a:buNone/>
            </a:pPr>
            <a:endParaRPr/>
          </a:p>
        </p:txBody>
      </p:sp>
      <p:sp>
        <p:nvSpPr>
          <p:cNvPr id="49" name="Google Shape;49;p8"/>
          <p:cNvSpPr txBox="1"/>
          <p:nvPr/>
        </p:nvSpPr>
        <p:spPr>
          <a:xfrm>
            <a:off x="4327264" y="2810776"/>
            <a:ext cx="1410900" cy="11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383D4B"/>
                </a:solidFill>
              </a:rPr>
              <a:t>#a1d2ed</a:t>
            </a:r>
            <a:endParaRPr sz="800">
              <a:solidFill>
                <a:srgbClr val="383D4B"/>
              </a:solidFill>
            </a:endParaRPr>
          </a:p>
        </p:txBody>
      </p:sp>
      <p:sp>
        <p:nvSpPr>
          <p:cNvPr id="50" name="Google Shape;50;p8"/>
          <p:cNvSpPr txBox="1"/>
          <p:nvPr/>
        </p:nvSpPr>
        <p:spPr>
          <a:xfrm>
            <a:off x="4327264" y="1854777"/>
            <a:ext cx="1410900" cy="3546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200" b="1">
                <a:solidFill>
                  <a:srgbClr val="383D4B"/>
                </a:solidFill>
                <a:latin typeface="Source Sans Pro"/>
                <a:ea typeface="Source Sans Pro"/>
                <a:cs typeface="Source Sans Pro"/>
                <a:sym typeface="Source Sans Pro"/>
              </a:rPr>
              <a:t>Highlights</a:t>
            </a:r>
            <a:endParaRPr sz="1200" b="1">
              <a:solidFill>
                <a:srgbClr val="383D4B"/>
              </a:solidFill>
              <a:latin typeface="Source Sans Pro"/>
              <a:ea typeface="Source Sans Pro"/>
              <a:cs typeface="Source Sans Pro"/>
              <a:sym typeface="Source Sans Pro"/>
            </a:endParaRPr>
          </a:p>
        </p:txBody>
      </p:sp>
      <p:sp>
        <p:nvSpPr>
          <p:cNvPr id="51" name="Google Shape;51;p8"/>
          <p:cNvSpPr/>
          <p:nvPr/>
        </p:nvSpPr>
        <p:spPr>
          <a:xfrm>
            <a:off x="4306675" y="3122282"/>
            <a:ext cx="1410900" cy="441900"/>
          </a:xfrm>
          <a:prstGeom prst="rect">
            <a:avLst/>
          </a:prstGeom>
          <a:solidFill>
            <a:srgbClr val="FCBD90"/>
          </a:solidFill>
          <a:ln>
            <a:noFill/>
          </a:ln>
        </p:spPr>
        <p:txBody>
          <a:bodyPr spcFirstLastPara="1" wrap="square" lIns="62975" tIns="62975" rIns="62975" bIns="62975" anchor="ctr" anchorCtr="0">
            <a:noAutofit/>
          </a:bodyPr>
          <a:lstStyle/>
          <a:p>
            <a:pPr marL="0" lvl="0" indent="0" algn="l" rtl="0">
              <a:spcBef>
                <a:spcPts val="0"/>
              </a:spcBef>
              <a:spcAft>
                <a:spcPts val="0"/>
              </a:spcAft>
              <a:buNone/>
            </a:pPr>
            <a:endParaRPr/>
          </a:p>
        </p:txBody>
      </p:sp>
      <p:sp>
        <p:nvSpPr>
          <p:cNvPr id="52" name="Google Shape;52;p8"/>
          <p:cNvSpPr txBox="1"/>
          <p:nvPr/>
        </p:nvSpPr>
        <p:spPr>
          <a:xfrm>
            <a:off x="4327264" y="3657144"/>
            <a:ext cx="1410900" cy="11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383D4B"/>
                </a:solidFill>
              </a:rPr>
              <a:t>#fcbd90</a:t>
            </a:r>
            <a:endParaRPr sz="800">
              <a:solidFill>
                <a:srgbClr val="383D4B"/>
              </a:solidFill>
            </a:endParaRPr>
          </a:p>
        </p:txBody>
      </p:sp>
      <p:sp>
        <p:nvSpPr>
          <p:cNvPr id="53" name="Google Shape;53;p8"/>
          <p:cNvSpPr/>
          <p:nvPr/>
        </p:nvSpPr>
        <p:spPr>
          <a:xfrm>
            <a:off x="4306675" y="3968650"/>
            <a:ext cx="1410900" cy="441900"/>
          </a:xfrm>
          <a:prstGeom prst="rect">
            <a:avLst/>
          </a:prstGeom>
          <a:solidFill>
            <a:srgbClr val="F6EFB5"/>
          </a:solidFill>
          <a:ln>
            <a:noFill/>
          </a:ln>
        </p:spPr>
        <p:txBody>
          <a:bodyPr spcFirstLastPara="1" wrap="square" lIns="62975" tIns="62975" rIns="62975" bIns="62975" anchor="ctr" anchorCtr="0">
            <a:noAutofit/>
          </a:bodyPr>
          <a:lstStyle/>
          <a:p>
            <a:pPr marL="0" lvl="0" indent="0" algn="l" rtl="0">
              <a:spcBef>
                <a:spcPts val="0"/>
              </a:spcBef>
              <a:spcAft>
                <a:spcPts val="0"/>
              </a:spcAft>
              <a:buNone/>
            </a:pPr>
            <a:endParaRPr/>
          </a:p>
        </p:txBody>
      </p:sp>
      <p:sp>
        <p:nvSpPr>
          <p:cNvPr id="54" name="Google Shape;54;p8"/>
          <p:cNvSpPr txBox="1"/>
          <p:nvPr/>
        </p:nvSpPr>
        <p:spPr>
          <a:xfrm>
            <a:off x="4327264" y="4503513"/>
            <a:ext cx="1410900" cy="11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383D4B"/>
                </a:solidFill>
              </a:rPr>
              <a:t>#f6efb5</a:t>
            </a:r>
            <a:endParaRPr sz="800">
              <a:solidFill>
                <a:srgbClr val="383D4B"/>
              </a:solidFill>
            </a:endParaRPr>
          </a:p>
        </p:txBody>
      </p:sp>
      <p:sp>
        <p:nvSpPr>
          <p:cNvPr id="55" name="Google Shape;55;p8"/>
          <p:cNvSpPr/>
          <p:nvPr/>
        </p:nvSpPr>
        <p:spPr>
          <a:xfrm>
            <a:off x="4306675" y="4815018"/>
            <a:ext cx="1410900" cy="441900"/>
          </a:xfrm>
          <a:prstGeom prst="rect">
            <a:avLst/>
          </a:prstGeom>
          <a:solidFill>
            <a:srgbClr val="E1EDBB"/>
          </a:solidFill>
          <a:ln>
            <a:noFill/>
          </a:ln>
        </p:spPr>
        <p:txBody>
          <a:bodyPr spcFirstLastPara="1" wrap="square" lIns="62975" tIns="62975" rIns="62975" bIns="62975" anchor="ctr" anchorCtr="0">
            <a:noAutofit/>
          </a:bodyPr>
          <a:lstStyle/>
          <a:p>
            <a:pPr marL="0" lvl="0" indent="0" algn="l" rtl="0">
              <a:spcBef>
                <a:spcPts val="0"/>
              </a:spcBef>
              <a:spcAft>
                <a:spcPts val="0"/>
              </a:spcAft>
              <a:buNone/>
            </a:pPr>
            <a:endParaRPr/>
          </a:p>
        </p:txBody>
      </p:sp>
      <p:sp>
        <p:nvSpPr>
          <p:cNvPr id="56" name="Google Shape;56;p8"/>
          <p:cNvSpPr txBox="1"/>
          <p:nvPr/>
        </p:nvSpPr>
        <p:spPr>
          <a:xfrm>
            <a:off x="4327264" y="5349881"/>
            <a:ext cx="1410900" cy="11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383D4B"/>
                </a:solidFill>
              </a:rPr>
              <a:t>#e1edbb</a:t>
            </a:r>
            <a:endParaRPr sz="800">
              <a:solidFill>
                <a:srgbClr val="383D4B"/>
              </a:solidFill>
            </a:endParaRPr>
          </a:p>
        </p:txBody>
      </p:sp>
      <p:sp>
        <p:nvSpPr>
          <p:cNvPr id="57" name="Google Shape;57;p8"/>
          <p:cNvSpPr/>
          <p:nvPr/>
        </p:nvSpPr>
        <p:spPr>
          <a:xfrm>
            <a:off x="4306675" y="5661386"/>
            <a:ext cx="1410900" cy="441900"/>
          </a:xfrm>
          <a:prstGeom prst="rect">
            <a:avLst/>
          </a:prstGeom>
          <a:solidFill>
            <a:srgbClr val="F2BCC8"/>
          </a:solidFill>
          <a:ln>
            <a:noFill/>
          </a:ln>
        </p:spPr>
        <p:txBody>
          <a:bodyPr spcFirstLastPara="1" wrap="square" lIns="62975" tIns="62975" rIns="62975" bIns="62975" anchor="ctr" anchorCtr="0">
            <a:noAutofit/>
          </a:bodyPr>
          <a:lstStyle/>
          <a:p>
            <a:pPr marL="0" lvl="0" indent="0" algn="l" rtl="0">
              <a:spcBef>
                <a:spcPts val="0"/>
              </a:spcBef>
              <a:spcAft>
                <a:spcPts val="0"/>
              </a:spcAft>
              <a:buNone/>
            </a:pPr>
            <a:endParaRPr/>
          </a:p>
        </p:txBody>
      </p:sp>
      <p:sp>
        <p:nvSpPr>
          <p:cNvPr id="58" name="Google Shape;58;p8"/>
          <p:cNvSpPr txBox="1"/>
          <p:nvPr/>
        </p:nvSpPr>
        <p:spPr>
          <a:xfrm>
            <a:off x="4327264" y="6196249"/>
            <a:ext cx="1410900" cy="11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383D4B"/>
                </a:solidFill>
              </a:rPr>
              <a:t>#f2bcc8</a:t>
            </a:r>
            <a:endParaRPr sz="800">
              <a:solidFill>
                <a:srgbClr val="383D4B"/>
              </a:solidFill>
            </a:endParaRPr>
          </a:p>
        </p:txBody>
      </p:sp>
      <p:sp>
        <p:nvSpPr>
          <p:cNvPr id="59" name="Google Shape;59;p8"/>
          <p:cNvSpPr/>
          <p:nvPr/>
        </p:nvSpPr>
        <p:spPr>
          <a:xfrm>
            <a:off x="4306675" y="6507755"/>
            <a:ext cx="1410900" cy="441900"/>
          </a:xfrm>
          <a:prstGeom prst="rect">
            <a:avLst/>
          </a:prstGeom>
          <a:solidFill>
            <a:srgbClr val="D4C5D6"/>
          </a:solidFill>
          <a:ln>
            <a:noFill/>
          </a:ln>
        </p:spPr>
        <p:txBody>
          <a:bodyPr spcFirstLastPara="1" wrap="square" lIns="62975" tIns="62975" rIns="62975" bIns="62975" anchor="ctr" anchorCtr="0">
            <a:noAutofit/>
          </a:bodyPr>
          <a:lstStyle/>
          <a:p>
            <a:pPr marL="0" lvl="0" indent="0" algn="l" rtl="0">
              <a:spcBef>
                <a:spcPts val="0"/>
              </a:spcBef>
              <a:spcAft>
                <a:spcPts val="0"/>
              </a:spcAft>
              <a:buNone/>
            </a:pPr>
            <a:endParaRPr/>
          </a:p>
        </p:txBody>
      </p:sp>
      <p:sp>
        <p:nvSpPr>
          <p:cNvPr id="60" name="Google Shape;60;p8"/>
          <p:cNvSpPr txBox="1"/>
          <p:nvPr/>
        </p:nvSpPr>
        <p:spPr>
          <a:xfrm>
            <a:off x="4327264" y="7042617"/>
            <a:ext cx="1410900" cy="11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383D4B"/>
                </a:solidFill>
              </a:rPr>
              <a:t>#d4c5d6</a:t>
            </a:r>
            <a:endParaRPr sz="800">
              <a:solidFill>
                <a:srgbClr val="383D4B"/>
              </a:solidFill>
            </a:endParaRPr>
          </a:p>
        </p:txBody>
      </p:sp>
      <p:sp>
        <p:nvSpPr>
          <p:cNvPr id="61" name="Google Shape;61;p8"/>
          <p:cNvSpPr/>
          <p:nvPr/>
        </p:nvSpPr>
        <p:spPr>
          <a:xfrm>
            <a:off x="6096916" y="2275914"/>
            <a:ext cx="1410900" cy="441900"/>
          </a:xfrm>
          <a:prstGeom prst="rect">
            <a:avLst/>
          </a:prstGeom>
          <a:solidFill>
            <a:srgbClr val="F5841F"/>
          </a:solidFill>
          <a:ln>
            <a:noFill/>
          </a:ln>
        </p:spPr>
        <p:txBody>
          <a:bodyPr spcFirstLastPara="1" wrap="square" lIns="62975" tIns="62975" rIns="62975" bIns="62975" anchor="ctr" anchorCtr="0">
            <a:noAutofit/>
          </a:bodyPr>
          <a:lstStyle/>
          <a:p>
            <a:pPr marL="0" lvl="0" indent="0" algn="l" rtl="0">
              <a:spcBef>
                <a:spcPts val="0"/>
              </a:spcBef>
              <a:spcAft>
                <a:spcPts val="0"/>
              </a:spcAft>
              <a:buNone/>
            </a:pPr>
            <a:endParaRPr/>
          </a:p>
        </p:txBody>
      </p:sp>
      <p:sp>
        <p:nvSpPr>
          <p:cNvPr id="62" name="Google Shape;62;p8"/>
          <p:cNvSpPr txBox="1"/>
          <p:nvPr/>
        </p:nvSpPr>
        <p:spPr>
          <a:xfrm>
            <a:off x="6117504" y="2810776"/>
            <a:ext cx="1410900" cy="11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383D4B"/>
                </a:solidFill>
              </a:rPr>
              <a:t>#f5841f</a:t>
            </a:r>
            <a:endParaRPr sz="800">
              <a:solidFill>
                <a:srgbClr val="383D4B"/>
              </a:solidFill>
            </a:endParaRPr>
          </a:p>
        </p:txBody>
      </p:sp>
      <p:sp>
        <p:nvSpPr>
          <p:cNvPr id="63" name="Google Shape;63;p8"/>
          <p:cNvSpPr txBox="1"/>
          <p:nvPr/>
        </p:nvSpPr>
        <p:spPr>
          <a:xfrm>
            <a:off x="6127708" y="1921420"/>
            <a:ext cx="1390500" cy="1626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200" b="1">
                <a:solidFill>
                  <a:srgbClr val="383D4B"/>
                </a:solidFill>
                <a:latin typeface="Source Sans Pro"/>
                <a:ea typeface="Source Sans Pro"/>
                <a:cs typeface="Source Sans Pro"/>
                <a:sym typeface="Source Sans Pro"/>
              </a:rPr>
              <a:t>Secondary colors</a:t>
            </a:r>
            <a:endParaRPr sz="1200" b="1">
              <a:solidFill>
                <a:srgbClr val="383D4B"/>
              </a:solidFill>
              <a:latin typeface="Source Sans Pro"/>
              <a:ea typeface="Source Sans Pro"/>
              <a:cs typeface="Source Sans Pro"/>
              <a:sym typeface="Source Sans Pro"/>
            </a:endParaRPr>
          </a:p>
        </p:txBody>
      </p:sp>
      <p:sp>
        <p:nvSpPr>
          <p:cNvPr id="64" name="Google Shape;64;p8"/>
          <p:cNvSpPr/>
          <p:nvPr/>
        </p:nvSpPr>
        <p:spPr>
          <a:xfrm>
            <a:off x="6096916" y="3122282"/>
            <a:ext cx="1410900" cy="441900"/>
          </a:xfrm>
          <a:prstGeom prst="rect">
            <a:avLst/>
          </a:prstGeom>
          <a:solidFill>
            <a:srgbClr val="FAE109"/>
          </a:solidFill>
          <a:ln>
            <a:noFill/>
          </a:ln>
        </p:spPr>
        <p:txBody>
          <a:bodyPr spcFirstLastPara="1" wrap="square" lIns="62975" tIns="62975" rIns="62975" bIns="62975" anchor="ctr" anchorCtr="0">
            <a:noAutofit/>
          </a:bodyPr>
          <a:lstStyle/>
          <a:p>
            <a:pPr marL="0" lvl="0" indent="0" algn="l" rtl="0">
              <a:spcBef>
                <a:spcPts val="0"/>
              </a:spcBef>
              <a:spcAft>
                <a:spcPts val="0"/>
              </a:spcAft>
              <a:buNone/>
            </a:pPr>
            <a:endParaRPr/>
          </a:p>
        </p:txBody>
      </p:sp>
      <p:sp>
        <p:nvSpPr>
          <p:cNvPr id="65" name="Google Shape;65;p8"/>
          <p:cNvSpPr txBox="1"/>
          <p:nvPr/>
        </p:nvSpPr>
        <p:spPr>
          <a:xfrm>
            <a:off x="6117504" y="3657144"/>
            <a:ext cx="1410900" cy="11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383D4B"/>
                </a:solidFill>
              </a:rPr>
              <a:t>#fae109</a:t>
            </a:r>
            <a:endParaRPr sz="800">
              <a:solidFill>
                <a:srgbClr val="383D4B"/>
              </a:solidFill>
            </a:endParaRPr>
          </a:p>
        </p:txBody>
      </p:sp>
      <p:sp>
        <p:nvSpPr>
          <p:cNvPr id="66" name="Google Shape;66;p8"/>
          <p:cNvSpPr/>
          <p:nvPr/>
        </p:nvSpPr>
        <p:spPr>
          <a:xfrm>
            <a:off x="6096916" y="3968650"/>
            <a:ext cx="1410900" cy="441900"/>
          </a:xfrm>
          <a:prstGeom prst="rect">
            <a:avLst/>
          </a:prstGeom>
          <a:solidFill>
            <a:srgbClr val="A4CB46"/>
          </a:solidFill>
          <a:ln>
            <a:noFill/>
          </a:ln>
        </p:spPr>
        <p:txBody>
          <a:bodyPr spcFirstLastPara="1" wrap="square" lIns="62975" tIns="62975" rIns="62975" bIns="62975" anchor="ctr" anchorCtr="0">
            <a:noAutofit/>
          </a:bodyPr>
          <a:lstStyle/>
          <a:p>
            <a:pPr marL="0" lvl="0" indent="0" algn="l" rtl="0">
              <a:spcBef>
                <a:spcPts val="0"/>
              </a:spcBef>
              <a:spcAft>
                <a:spcPts val="0"/>
              </a:spcAft>
              <a:buNone/>
            </a:pPr>
            <a:endParaRPr/>
          </a:p>
        </p:txBody>
      </p:sp>
      <p:sp>
        <p:nvSpPr>
          <p:cNvPr id="67" name="Google Shape;67;p8"/>
          <p:cNvSpPr txBox="1"/>
          <p:nvPr/>
        </p:nvSpPr>
        <p:spPr>
          <a:xfrm>
            <a:off x="6117504" y="4503513"/>
            <a:ext cx="1410900" cy="11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383D4B"/>
                </a:solidFill>
              </a:rPr>
              <a:t>#a4cb46</a:t>
            </a:r>
            <a:endParaRPr sz="800">
              <a:solidFill>
                <a:srgbClr val="383D4B"/>
              </a:solidFill>
            </a:endParaRPr>
          </a:p>
        </p:txBody>
      </p:sp>
      <p:sp>
        <p:nvSpPr>
          <p:cNvPr id="68" name="Google Shape;68;p8"/>
          <p:cNvSpPr/>
          <p:nvPr/>
        </p:nvSpPr>
        <p:spPr>
          <a:xfrm>
            <a:off x="6096916" y="4815018"/>
            <a:ext cx="1410900" cy="441900"/>
          </a:xfrm>
          <a:prstGeom prst="rect">
            <a:avLst/>
          </a:prstGeom>
          <a:solidFill>
            <a:srgbClr val="D34892"/>
          </a:solidFill>
          <a:ln>
            <a:noFill/>
          </a:ln>
        </p:spPr>
        <p:txBody>
          <a:bodyPr spcFirstLastPara="1" wrap="square" lIns="62975" tIns="62975" rIns="62975" bIns="62975" anchor="ctr" anchorCtr="0">
            <a:noAutofit/>
          </a:bodyPr>
          <a:lstStyle/>
          <a:p>
            <a:pPr marL="0" lvl="0" indent="0" algn="l" rtl="0">
              <a:spcBef>
                <a:spcPts val="0"/>
              </a:spcBef>
              <a:spcAft>
                <a:spcPts val="0"/>
              </a:spcAft>
              <a:buNone/>
            </a:pPr>
            <a:endParaRPr/>
          </a:p>
        </p:txBody>
      </p:sp>
      <p:sp>
        <p:nvSpPr>
          <p:cNvPr id="69" name="Google Shape;69;p8"/>
          <p:cNvSpPr txBox="1"/>
          <p:nvPr/>
        </p:nvSpPr>
        <p:spPr>
          <a:xfrm>
            <a:off x="6117504" y="5349881"/>
            <a:ext cx="1410900" cy="11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383D4B"/>
                </a:solidFill>
              </a:rPr>
              <a:t>#d34892</a:t>
            </a:r>
            <a:endParaRPr sz="800">
              <a:solidFill>
                <a:srgbClr val="383D4B"/>
              </a:solidFill>
            </a:endParaRPr>
          </a:p>
        </p:txBody>
      </p:sp>
      <p:sp>
        <p:nvSpPr>
          <p:cNvPr id="70" name="Google Shape;70;p8"/>
          <p:cNvSpPr/>
          <p:nvPr/>
        </p:nvSpPr>
        <p:spPr>
          <a:xfrm>
            <a:off x="6096916" y="5661386"/>
            <a:ext cx="1410900" cy="441900"/>
          </a:xfrm>
          <a:prstGeom prst="rect">
            <a:avLst/>
          </a:prstGeom>
          <a:solidFill>
            <a:srgbClr val="963E8F"/>
          </a:solidFill>
          <a:ln>
            <a:noFill/>
          </a:ln>
        </p:spPr>
        <p:txBody>
          <a:bodyPr spcFirstLastPara="1" wrap="square" lIns="62975" tIns="62975" rIns="62975" bIns="62975" anchor="ctr" anchorCtr="0">
            <a:noAutofit/>
          </a:bodyPr>
          <a:lstStyle/>
          <a:p>
            <a:pPr marL="0" lvl="0" indent="0" algn="l" rtl="0">
              <a:spcBef>
                <a:spcPts val="0"/>
              </a:spcBef>
              <a:spcAft>
                <a:spcPts val="0"/>
              </a:spcAft>
              <a:buNone/>
            </a:pPr>
            <a:endParaRPr/>
          </a:p>
        </p:txBody>
      </p:sp>
      <p:sp>
        <p:nvSpPr>
          <p:cNvPr id="71" name="Google Shape;71;p8"/>
          <p:cNvSpPr txBox="1"/>
          <p:nvPr/>
        </p:nvSpPr>
        <p:spPr>
          <a:xfrm>
            <a:off x="6117504" y="6196249"/>
            <a:ext cx="1410900" cy="11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383D4B"/>
                </a:solidFill>
              </a:rPr>
              <a:t>#963e8f</a:t>
            </a:r>
            <a:endParaRPr sz="800">
              <a:solidFill>
                <a:srgbClr val="383D4B"/>
              </a:solidFill>
            </a:endParaRPr>
          </a:p>
        </p:txBody>
      </p:sp>
      <p:sp>
        <p:nvSpPr>
          <p:cNvPr id="72" name="Google Shape;72;p8"/>
          <p:cNvSpPr/>
          <p:nvPr/>
        </p:nvSpPr>
        <p:spPr>
          <a:xfrm>
            <a:off x="7887156" y="2275914"/>
            <a:ext cx="1410900" cy="441900"/>
          </a:xfrm>
          <a:prstGeom prst="rect">
            <a:avLst/>
          </a:prstGeom>
          <a:solidFill>
            <a:srgbClr val="181D21"/>
          </a:solidFill>
          <a:ln>
            <a:noFill/>
          </a:ln>
        </p:spPr>
        <p:txBody>
          <a:bodyPr spcFirstLastPara="1" wrap="square" lIns="62975" tIns="62975" rIns="62975" bIns="62975" anchor="ctr" anchorCtr="0">
            <a:noAutofit/>
          </a:bodyPr>
          <a:lstStyle/>
          <a:p>
            <a:pPr marL="0" lvl="0" indent="0" algn="l" rtl="0">
              <a:spcBef>
                <a:spcPts val="0"/>
              </a:spcBef>
              <a:spcAft>
                <a:spcPts val="0"/>
              </a:spcAft>
              <a:buNone/>
            </a:pPr>
            <a:endParaRPr/>
          </a:p>
        </p:txBody>
      </p:sp>
      <p:sp>
        <p:nvSpPr>
          <p:cNvPr id="73" name="Google Shape;73;p8"/>
          <p:cNvSpPr txBox="1"/>
          <p:nvPr/>
        </p:nvSpPr>
        <p:spPr>
          <a:xfrm>
            <a:off x="7907745" y="2810776"/>
            <a:ext cx="1410900" cy="11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383D4B"/>
                </a:solidFill>
              </a:rPr>
              <a:t>#181d21</a:t>
            </a:r>
            <a:endParaRPr sz="800">
              <a:solidFill>
                <a:srgbClr val="383D4B"/>
              </a:solidFill>
            </a:endParaRPr>
          </a:p>
        </p:txBody>
      </p:sp>
      <p:sp>
        <p:nvSpPr>
          <p:cNvPr id="74" name="Google Shape;74;p8"/>
          <p:cNvSpPr/>
          <p:nvPr/>
        </p:nvSpPr>
        <p:spPr>
          <a:xfrm>
            <a:off x="7887156" y="3122282"/>
            <a:ext cx="1410900" cy="441900"/>
          </a:xfrm>
          <a:prstGeom prst="rect">
            <a:avLst/>
          </a:prstGeom>
          <a:solidFill>
            <a:srgbClr val="383D4B"/>
          </a:solidFill>
          <a:ln>
            <a:noFill/>
          </a:ln>
        </p:spPr>
        <p:txBody>
          <a:bodyPr spcFirstLastPara="1" wrap="square" lIns="62975" tIns="62975" rIns="62975" bIns="62975" anchor="ctr" anchorCtr="0">
            <a:noAutofit/>
          </a:bodyPr>
          <a:lstStyle/>
          <a:p>
            <a:pPr marL="0" lvl="0" indent="0" algn="l" rtl="0">
              <a:spcBef>
                <a:spcPts val="0"/>
              </a:spcBef>
              <a:spcAft>
                <a:spcPts val="0"/>
              </a:spcAft>
              <a:buNone/>
            </a:pPr>
            <a:endParaRPr/>
          </a:p>
        </p:txBody>
      </p:sp>
      <p:sp>
        <p:nvSpPr>
          <p:cNvPr id="75" name="Google Shape;75;p8"/>
          <p:cNvSpPr txBox="1"/>
          <p:nvPr/>
        </p:nvSpPr>
        <p:spPr>
          <a:xfrm>
            <a:off x="7907745" y="3657144"/>
            <a:ext cx="1410900" cy="11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383D4B"/>
                </a:solidFill>
              </a:rPr>
              <a:t>#383d4b</a:t>
            </a:r>
            <a:endParaRPr sz="800">
              <a:solidFill>
                <a:srgbClr val="383D4B"/>
              </a:solidFill>
            </a:endParaRPr>
          </a:p>
        </p:txBody>
      </p:sp>
      <p:sp>
        <p:nvSpPr>
          <p:cNvPr id="76" name="Google Shape;76;p8"/>
          <p:cNvSpPr/>
          <p:nvPr/>
        </p:nvSpPr>
        <p:spPr>
          <a:xfrm>
            <a:off x="7907731" y="3968618"/>
            <a:ext cx="1410900" cy="441900"/>
          </a:xfrm>
          <a:prstGeom prst="rect">
            <a:avLst/>
          </a:prstGeom>
          <a:solidFill>
            <a:srgbClr val="A2AAB5"/>
          </a:solidFill>
          <a:ln>
            <a:noFill/>
          </a:ln>
        </p:spPr>
        <p:txBody>
          <a:bodyPr spcFirstLastPara="1" wrap="square" lIns="62975" tIns="62975" rIns="62975" bIns="62975" anchor="ctr" anchorCtr="0">
            <a:noAutofit/>
          </a:bodyPr>
          <a:lstStyle/>
          <a:p>
            <a:pPr marL="0" lvl="0" indent="0" algn="l" rtl="0">
              <a:spcBef>
                <a:spcPts val="0"/>
              </a:spcBef>
              <a:spcAft>
                <a:spcPts val="0"/>
              </a:spcAft>
              <a:buNone/>
            </a:pPr>
            <a:endParaRPr/>
          </a:p>
        </p:txBody>
      </p:sp>
      <p:sp>
        <p:nvSpPr>
          <p:cNvPr id="77" name="Google Shape;77;p8"/>
          <p:cNvSpPr txBox="1"/>
          <p:nvPr/>
        </p:nvSpPr>
        <p:spPr>
          <a:xfrm>
            <a:off x="7928320" y="4503481"/>
            <a:ext cx="1410900" cy="11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383D4B"/>
                </a:solidFill>
              </a:rPr>
              <a:t>#a2aab5</a:t>
            </a:r>
            <a:endParaRPr sz="800">
              <a:solidFill>
                <a:srgbClr val="383D4B"/>
              </a:solidFill>
            </a:endParaRPr>
          </a:p>
        </p:txBody>
      </p:sp>
      <p:sp>
        <p:nvSpPr>
          <p:cNvPr id="78" name="Google Shape;78;p8"/>
          <p:cNvSpPr txBox="1"/>
          <p:nvPr/>
        </p:nvSpPr>
        <p:spPr>
          <a:xfrm>
            <a:off x="7907745" y="1854777"/>
            <a:ext cx="1410900" cy="3546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200" b="1">
                <a:solidFill>
                  <a:srgbClr val="383D4B"/>
                </a:solidFill>
                <a:latin typeface="Source Sans Pro"/>
                <a:ea typeface="Source Sans Pro"/>
                <a:cs typeface="Source Sans Pro"/>
                <a:sym typeface="Source Sans Pro"/>
              </a:rPr>
              <a:t>Grays</a:t>
            </a:r>
            <a:endParaRPr sz="1200" b="1">
              <a:solidFill>
                <a:srgbClr val="383D4B"/>
              </a:solidFill>
              <a:latin typeface="Source Sans Pro"/>
              <a:ea typeface="Source Sans Pro"/>
              <a:cs typeface="Source Sans Pro"/>
              <a:sym typeface="Source Sans Pro"/>
            </a:endParaRPr>
          </a:p>
        </p:txBody>
      </p:sp>
      <p:sp>
        <p:nvSpPr>
          <p:cNvPr id="79" name="Google Shape;79;p8"/>
          <p:cNvSpPr txBox="1"/>
          <p:nvPr/>
        </p:nvSpPr>
        <p:spPr>
          <a:xfrm>
            <a:off x="739588" y="1059873"/>
            <a:ext cx="6299100" cy="354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2500">
                <a:solidFill>
                  <a:srgbClr val="383D4B"/>
                </a:solidFill>
                <a:latin typeface="Source Sans Pro Light"/>
                <a:ea typeface="Source Sans Pro Light"/>
                <a:cs typeface="Source Sans Pro Light"/>
                <a:sym typeface="Source Sans Pro Light"/>
              </a:rPr>
              <a:t>Color usage</a:t>
            </a:r>
            <a:endParaRPr sz="2500">
              <a:solidFill>
                <a:srgbClr val="383D4B"/>
              </a:solidFill>
              <a:latin typeface="Source Sans Pro Light"/>
              <a:ea typeface="Source Sans Pro Light"/>
              <a:cs typeface="Source Sans Pro Light"/>
              <a:sym typeface="Source Sans Pro Light"/>
            </a:endParaRPr>
          </a:p>
        </p:txBody>
      </p:sp>
      <p:sp>
        <p:nvSpPr>
          <p:cNvPr id="80" name="Google Shape;80;p8"/>
          <p:cNvSpPr txBox="1"/>
          <p:nvPr/>
        </p:nvSpPr>
        <p:spPr>
          <a:xfrm>
            <a:off x="739588" y="720568"/>
            <a:ext cx="6299100" cy="162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100" b="1">
                <a:solidFill>
                  <a:srgbClr val="018FC8"/>
                </a:solidFill>
                <a:latin typeface="Source Sans Pro"/>
                <a:ea typeface="Source Sans Pro"/>
                <a:cs typeface="Source Sans Pro"/>
                <a:sym typeface="Source Sans Pro"/>
              </a:rPr>
              <a:t>REMOVE THIS SLIDE</a:t>
            </a:r>
            <a:endParaRPr sz="1100" b="1">
              <a:solidFill>
                <a:srgbClr val="018FC8"/>
              </a:solidFill>
              <a:latin typeface="Source Sans Pro"/>
              <a:ea typeface="Source Sans Pro"/>
              <a:cs typeface="Source Sans Pro"/>
              <a:sym typeface="Source Sans Pro"/>
            </a:endParaRPr>
          </a:p>
        </p:txBody>
      </p:sp>
      <p:sp>
        <p:nvSpPr>
          <p:cNvPr id="81" name="Google Shape;81;p8"/>
          <p:cNvSpPr/>
          <p:nvPr/>
        </p:nvSpPr>
        <p:spPr>
          <a:xfrm>
            <a:off x="6097035" y="6507714"/>
            <a:ext cx="1410900" cy="441900"/>
          </a:xfrm>
          <a:prstGeom prst="rect">
            <a:avLst/>
          </a:prstGeom>
          <a:solidFill>
            <a:srgbClr val="01334D"/>
          </a:solidFill>
          <a:ln>
            <a:noFill/>
          </a:ln>
        </p:spPr>
        <p:txBody>
          <a:bodyPr spcFirstLastPara="1" wrap="square" lIns="62975" tIns="62975" rIns="62975" bIns="62975" anchor="ctr" anchorCtr="0">
            <a:noAutofit/>
          </a:bodyPr>
          <a:lstStyle/>
          <a:p>
            <a:pPr marL="0" lvl="0" indent="0" algn="l" rtl="0">
              <a:spcBef>
                <a:spcPts val="0"/>
              </a:spcBef>
              <a:spcAft>
                <a:spcPts val="0"/>
              </a:spcAft>
              <a:buNone/>
            </a:pPr>
            <a:endParaRPr/>
          </a:p>
        </p:txBody>
      </p:sp>
      <p:sp>
        <p:nvSpPr>
          <p:cNvPr id="82" name="Google Shape;82;p8"/>
          <p:cNvSpPr txBox="1"/>
          <p:nvPr/>
        </p:nvSpPr>
        <p:spPr>
          <a:xfrm>
            <a:off x="6117623" y="7042576"/>
            <a:ext cx="1410900" cy="11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rgbClr val="383D4B"/>
                </a:solidFill>
              </a:rPr>
              <a:t>#01334d</a:t>
            </a:r>
            <a:endParaRPr sz="800">
              <a:solidFill>
                <a:srgbClr val="383D4B"/>
              </a:solidFill>
            </a:endParaRPr>
          </a:p>
        </p:txBody>
      </p:sp>
    </p:spTree>
  </p:cSld>
  <p:clrMapOvr>
    <a:masterClrMapping/>
  </p:clrMapOvr>
  <p:extLst>
    <p:ext uri="{DCECCB84-F9BA-43D5-87BE-67443E8EF086}">
      <p15:sldGuideLst xmlns:p15="http://schemas.microsoft.com/office/powerpoint/2012/main">
        <p15:guide id="1" pos="466">
          <p15:clr>
            <a:srgbClr val="FA7B17"/>
          </p15:clr>
        </p15:guide>
        <p15:guide id="2" orient="horz" pos="556">
          <p15:clr>
            <a:srgbClr val="FA7B17"/>
          </p15:clr>
        </p15:guide>
        <p15:guide id="3" orient="horz" pos="4464">
          <p15:clr>
            <a:srgbClr val="FA7B17"/>
          </p15:clr>
        </p15:guide>
        <p15:guide id="4" pos="5870">
          <p15:clr>
            <a:srgbClr val="FA7B17"/>
          </p15:clr>
        </p15:guide>
        <p15:guide id="5" orient="horz" pos="668">
          <p15:clr>
            <a:srgbClr val="FA7B17"/>
          </p15:clr>
        </p15:guide>
        <p15:guide id="6" orient="horz" pos="1168">
          <p15:clr>
            <a:srgbClr val="FA7B17"/>
          </p15:clr>
        </p15:guide>
        <p15:guide id="7" orient="horz" pos="891">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Teal">
  <p:cSld name="CUSTOM_1">
    <p:spTree>
      <p:nvGrpSpPr>
        <p:cNvPr id="1" name="Shape 85"/>
        <p:cNvGrpSpPr/>
        <p:nvPr/>
      </p:nvGrpSpPr>
      <p:grpSpPr>
        <a:xfrm>
          <a:off x="0" y="0"/>
          <a:ext cx="0" cy="0"/>
          <a:chOff x="0" y="0"/>
          <a:chExt cx="0" cy="0"/>
        </a:xfrm>
      </p:grpSpPr>
      <p:sp>
        <p:nvSpPr>
          <p:cNvPr id="86" name="Google Shape;86;p10"/>
          <p:cNvSpPr/>
          <p:nvPr/>
        </p:nvSpPr>
        <p:spPr>
          <a:xfrm>
            <a:off x="228600" y="228600"/>
            <a:ext cx="9601200" cy="7315200"/>
          </a:xfrm>
          <a:prstGeom prst="rect">
            <a:avLst/>
          </a:prstGeom>
          <a:solidFill>
            <a:srgbClr val="0B5E80"/>
          </a:solidFill>
          <a:ln>
            <a:noFill/>
          </a:ln>
        </p:spPr>
        <p:txBody>
          <a:bodyPr spcFirstLastPara="1" wrap="square" lIns="62975" tIns="62975" rIns="62975" bIns="6297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pos="458">
          <p15:clr>
            <a:srgbClr val="FA7B17"/>
          </p15:clr>
        </p15:guide>
        <p15:guide id="2" orient="horz" pos="430">
          <p15:clr>
            <a:srgbClr val="FA7B17"/>
          </p15:clr>
        </p15:guide>
        <p15:guide id="3" pos="5878">
          <p15:clr>
            <a:srgbClr val="FA7B17"/>
          </p15:clr>
        </p15:guide>
        <p15:guide id="4" orient="horz" pos="4466">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 Light Blue ">
  <p:cSld name="CUSTOM_1_1">
    <p:spTree>
      <p:nvGrpSpPr>
        <p:cNvPr id="1" name="Shape 87"/>
        <p:cNvGrpSpPr/>
        <p:nvPr/>
      </p:nvGrpSpPr>
      <p:grpSpPr>
        <a:xfrm>
          <a:off x="0" y="0"/>
          <a:ext cx="0" cy="0"/>
          <a:chOff x="0" y="0"/>
          <a:chExt cx="0" cy="0"/>
        </a:xfrm>
      </p:grpSpPr>
      <p:sp>
        <p:nvSpPr>
          <p:cNvPr id="88" name="Google Shape;88;p11"/>
          <p:cNvSpPr/>
          <p:nvPr/>
        </p:nvSpPr>
        <p:spPr>
          <a:xfrm>
            <a:off x="228600" y="228600"/>
            <a:ext cx="9601200" cy="7315200"/>
          </a:xfrm>
          <a:prstGeom prst="rect">
            <a:avLst/>
          </a:prstGeom>
          <a:solidFill>
            <a:srgbClr val="A1D2ED"/>
          </a:solidFill>
          <a:ln>
            <a:noFill/>
          </a:ln>
        </p:spPr>
        <p:txBody>
          <a:bodyPr spcFirstLastPara="1" wrap="square" lIns="62975" tIns="62975" rIns="62975" bIns="6297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pos="458">
          <p15:clr>
            <a:srgbClr val="FA7B17"/>
          </p15:clr>
        </p15:guide>
        <p15:guide id="2" orient="horz" pos="430">
          <p15:clr>
            <a:srgbClr val="FA7B17"/>
          </p15:clr>
        </p15:guide>
        <p15:guide id="3" orient="horz" pos="4466">
          <p15:clr>
            <a:srgbClr val="FA7B17"/>
          </p15:clr>
        </p15:guide>
        <p15:guide id="4" pos="5878">
          <p15:clr>
            <a:srgbClr val="FA7B17"/>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0" tIns="0" rIns="0" bIns="0" anchor="t" anchorCtr="0">
            <a:noAutofit/>
          </a:bodyPr>
          <a:lstStyle>
            <a:lvl1pPr lvl="0" rtl="0">
              <a:spcBef>
                <a:spcPts val="0"/>
              </a:spcBef>
              <a:spcAft>
                <a:spcPts val="0"/>
              </a:spcAft>
              <a:buClr>
                <a:srgbClr val="181D21"/>
              </a:buClr>
              <a:buSzPts val="3400"/>
              <a:buFont typeface="Source Sans Pro Light"/>
              <a:buNone/>
              <a:defRPr sz="3400">
                <a:solidFill>
                  <a:srgbClr val="181D21"/>
                </a:solidFill>
                <a:latin typeface="Source Sans Pro Light"/>
                <a:ea typeface="Source Sans Pro Light"/>
                <a:cs typeface="Source Sans Pro Light"/>
                <a:sym typeface="Source Sans Pro Light"/>
              </a:defRPr>
            </a:lvl1pPr>
            <a:lvl2pPr lvl="1" rtl="0">
              <a:spcBef>
                <a:spcPts val="0"/>
              </a:spcBef>
              <a:spcAft>
                <a:spcPts val="0"/>
              </a:spcAft>
              <a:buClr>
                <a:srgbClr val="181D21"/>
              </a:buClr>
              <a:buSzPts val="3400"/>
              <a:buFont typeface="Source Sans Pro"/>
              <a:buNone/>
              <a:defRPr sz="3400">
                <a:solidFill>
                  <a:srgbClr val="181D21"/>
                </a:solidFill>
                <a:latin typeface="Source Sans Pro"/>
                <a:ea typeface="Source Sans Pro"/>
                <a:cs typeface="Source Sans Pro"/>
                <a:sym typeface="Source Sans Pro"/>
              </a:defRPr>
            </a:lvl2pPr>
            <a:lvl3pPr lvl="2" rtl="0">
              <a:spcBef>
                <a:spcPts val="0"/>
              </a:spcBef>
              <a:spcAft>
                <a:spcPts val="0"/>
              </a:spcAft>
              <a:buClr>
                <a:srgbClr val="181D21"/>
              </a:buClr>
              <a:buSzPts val="3400"/>
              <a:buFont typeface="Source Sans Pro"/>
              <a:buNone/>
              <a:defRPr sz="3400">
                <a:solidFill>
                  <a:srgbClr val="181D21"/>
                </a:solidFill>
                <a:latin typeface="Source Sans Pro"/>
                <a:ea typeface="Source Sans Pro"/>
                <a:cs typeface="Source Sans Pro"/>
                <a:sym typeface="Source Sans Pro"/>
              </a:defRPr>
            </a:lvl3pPr>
            <a:lvl4pPr lvl="3" rtl="0">
              <a:spcBef>
                <a:spcPts val="0"/>
              </a:spcBef>
              <a:spcAft>
                <a:spcPts val="0"/>
              </a:spcAft>
              <a:buClr>
                <a:srgbClr val="181D21"/>
              </a:buClr>
              <a:buSzPts val="3400"/>
              <a:buFont typeface="Source Sans Pro"/>
              <a:buNone/>
              <a:defRPr sz="3400">
                <a:solidFill>
                  <a:srgbClr val="181D21"/>
                </a:solidFill>
                <a:latin typeface="Source Sans Pro"/>
                <a:ea typeface="Source Sans Pro"/>
                <a:cs typeface="Source Sans Pro"/>
                <a:sym typeface="Source Sans Pro"/>
              </a:defRPr>
            </a:lvl4pPr>
            <a:lvl5pPr lvl="4" rtl="0">
              <a:spcBef>
                <a:spcPts val="0"/>
              </a:spcBef>
              <a:spcAft>
                <a:spcPts val="0"/>
              </a:spcAft>
              <a:buClr>
                <a:srgbClr val="181D21"/>
              </a:buClr>
              <a:buSzPts val="3400"/>
              <a:buFont typeface="Source Sans Pro"/>
              <a:buNone/>
              <a:defRPr sz="3400">
                <a:solidFill>
                  <a:srgbClr val="181D21"/>
                </a:solidFill>
                <a:latin typeface="Source Sans Pro"/>
                <a:ea typeface="Source Sans Pro"/>
                <a:cs typeface="Source Sans Pro"/>
                <a:sym typeface="Source Sans Pro"/>
              </a:defRPr>
            </a:lvl5pPr>
            <a:lvl6pPr lvl="5" rtl="0">
              <a:spcBef>
                <a:spcPts val="0"/>
              </a:spcBef>
              <a:spcAft>
                <a:spcPts val="0"/>
              </a:spcAft>
              <a:buClr>
                <a:srgbClr val="181D21"/>
              </a:buClr>
              <a:buSzPts val="3400"/>
              <a:buFont typeface="Source Sans Pro"/>
              <a:buNone/>
              <a:defRPr sz="3400">
                <a:solidFill>
                  <a:srgbClr val="181D21"/>
                </a:solidFill>
                <a:latin typeface="Source Sans Pro"/>
                <a:ea typeface="Source Sans Pro"/>
                <a:cs typeface="Source Sans Pro"/>
                <a:sym typeface="Source Sans Pro"/>
              </a:defRPr>
            </a:lvl6pPr>
            <a:lvl7pPr lvl="6" rtl="0">
              <a:spcBef>
                <a:spcPts val="0"/>
              </a:spcBef>
              <a:spcAft>
                <a:spcPts val="0"/>
              </a:spcAft>
              <a:buClr>
                <a:srgbClr val="181D21"/>
              </a:buClr>
              <a:buSzPts val="3400"/>
              <a:buFont typeface="Source Sans Pro"/>
              <a:buNone/>
              <a:defRPr sz="3400">
                <a:solidFill>
                  <a:srgbClr val="181D21"/>
                </a:solidFill>
                <a:latin typeface="Source Sans Pro"/>
                <a:ea typeface="Source Sans Pro"/>
                <a:cs typeface="Source Sans Pro"/>
                <a:sym typeface="Source Sans Pro"/>
              </a:defRPr>
            </a:lvl7pPr>
            <a:lvl8pPr lvl="7" rtl="0">
              <a:spcBef>
                <a:spcPts val="0"/>
              </a:spcBef>
              <a:spcAft>
                <a:spcPts val="0"/>
              </a:spcAft>
              <a:buClr>
                <a:srgbClr val="181D21"/>
              </a:buClr>
              <a:buSzPts val="3400"/>
              <a:buFont typeface="Source Sans Pro"/>
              <a:buNone/>
              <a:defRPr sz="3400">
                <a:solidFill>
                  <a:srgbClr val="181D21"/>
                </a:solidFill>
                <a:latin typeface="Source Sans Pro"/>
                <a:ea typeface="Source Sans Pro"/>
                <a:cs typeface="Source Sans Pro"/>
                <a:sym typeface="Source Sans Pro"/>
              </a:defRPr>
            </a:lvl8pPr>
            <a:lvl9pPr lvl="8" rtl="0">
              <a:spcBef>
                <a:spcPts val="0"/>
              </a:spcBef>
              <a:spcAft>
                <a:spcPts val="0"/>
              </a:spcAft>
              <a:buClr>
                <a:srgbClr val="181D21"/>
              </a:buClr>
              <a:buSzPts val="3400"/>
              <a:buFont typeface="Source Sans Pro"/>
              <a:buNone/>
              <a:defRPr sz="3400">
                <a:solidFill>
                  <a:srgbClr val="181D21"/>
                </a:solidFill>
                <a:latin typeface="Source Sans Pro"/>
                <a:ea typeface="Source Sans Pro"/>
                <a:cs typeface="Source Sans Pro"/>
                <a:sym typeface="Source Sans Pro"/>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0" tIns="0" rIns="0" bIns="0" anchor="t" anchorCtr="0">
            <a:noAutofit/>
          </a:bodyPr>
          <a:lstStyle>
            <a:lvl1pPr marL="457200" lvl="0" indent="-317500" rtl="0">
              <a:lnSpc>
                <a:spcPct val="125000"/>
              </a:lnSpc>
              <a:spcBef>
                <a:spcPts val="0"/>
              </a:spcBef>
              <a:spcAft>
                <a:spcPts val="0"/>
              </a:spcAft>
              <a:buClr>
                <a:srgbClr val="181D21"/>
              </a:buClr>
              <a:buSzPts val="1400"/>
              <a:buFont typeface="Source Sans Pro"/>
              <a:buChar char="●"/>
              <a:defRPr sz="1400">
                <a:solidFill>
                  <a:srgbClr val="181D21"/>
                </a:solidFill>
                <a:latin typeface="Source Sans Pro"/>
                <a:ea typeface="Source Sans Pro"/>
                <a:cs typeface="Source Sans Pro"/>
                <a:sym typeface="Source Sans Pro"/>
              </a:defRPr>
            </a:lvl1pPr>
            <a:lvl2pPr marL="914400" lvl="1" indent="-304800" rtl="0">
              <a:lnSpc>
                <a:spcPct val="125000"/>
              </a:lnSpc>
              <a:spcBef>
                <a:spcPts val="2000"/>
              </a:spcBef>
              <a:spcAft>
                <a:spcPts val="0"/>
              </a:spcAft>
              <a:buClr>
                <a:srgbClr val="181D21"/>
              </a:buClr>
              <a:buSzPts val="1200"/>
              <a:buFont typeface="Source Sans Pro"/>
              <a:buChar char="○"/>
              <a:defRPr sz="1200">
                <a:solidFill>
                  <a:srgbClr val="181D21"/>
                </a:solidFill>
                <a:latin typeface="Source Sans Pro"/>
                <a:ea typeface="Source Sans Pro"/>
                <a:cs typeface="Source Sans Pro"/>
                <a:sym typeface="Source Sans Pro"/>
              </a:defRPr>
            </a:lvl2pPr>
            <a:lvl3pPr marL="1371600" lvl="2" indent="-304800" rtl="0">
              <a:lnSpc>
                <a:spcPct val="125000"/>
              </a:lnSpc>
              <a:spcBef>
                <a:spcPts val="2000"/>
              </a:spcBef>
              <a:spcAft>
                <a:spcPts val="0"/>
              </a:spcAft>
              <a:buClr>
                <a:srgbClr val="181D21"/>
              </a:buClr>
              <a:buSzPts val="1200"/>
              <a:buFont typeface="Source Sans Pro"/>
              <a:buChar char="■"/>
              <a:defRPr sz="1200">
                <a:solidFill>
                  <a:srgbClr val="181D21"/>
                </a:solidFill>
                <a:latin typeface="Source Sans Pro"/>
                <a:ea typeface="Source Sans Pro"/>
                <a:cs typeface="Source Sans Pro"/>
                <a:sym typeface="Source Sans Pro"/>
              </a:defRPr>
            </a:lvl3pPr>
            <a:lvl4pPr marL="1828800" lvl="3" indent="-298450" rtl="0">
              <a:lnSpc>
                <a:spcPct val="125000"/>
              </a:lnSpc>
              <a:spcBef>
                <a:spcPts val="2000"/>
              </a:spcBef>
              <a:spcAft>
                <a:spcPts val="0"/>
              </a:spcAft>
              <a:buClr>
                <a:srgbClr val="181D21"/>
              </a:buClr>
              <a:buSzPts val="1100"/>
              <a:buFont typeface="Source Sans Pro"/>
              <a:buChar char="●"/>
              <a:defRPr sz="1100">
                <a:solidFill>
                  <a:srgbClr val="181D21"/>
                </a:solidFill>
                <a:latin typeface="Source Sans Pro"/>
                <a:ea typeface="Source Sans Pro"/>
                <a:cs typeface="Source Sans Pro"/>
                <a:sym typeface="Source Sans Pro"/>
              </a:defRPr>
            </a:lvl4pPr>
            <a:lvl5pPr marL="2286000" lvl="4" indent="-298450" rtl="0">
              <a:lnSpc>
                <a:spcPct val="125000"/>
              </a:lnSpc>
              <a:spcBef>
                <a:spcPts val="2000"/>
              </a:spcBef>
              <a:spcAft>
                <a:spcPts val="0"/>
              </a:spcAft>
              <a:buClr>
                <a:srgbClr val="181D21"/>
              </a:buClr>
              <a:buSzPts val="1100"/>
              <a:buFont typeface="Source Sans Pro"/>
              <a:buChar char="○"/>
              <a:defRPr sz="1100">
                <a:solidFill>
                  <a:srgbClr val="181D21"/>
                </a:solidFill>
                <a:latin typeface="Source Sans Pro"/>
                <a:ea typeface="Source Sans Pro"/>
                <a:cs typeface="Source Sans Pro"/>
                <a:sym typeface="Source Sans Pro"/>
              </a:defRPr>
            </a:lvl5pPr>
            <a:lvl6pPr marL="2743200" lvl="5" indent="-292100" rtl="0">
              <a:lnSpc>
                <a:spcPct val="125000"/>
              </a:lnSpc>
              <a:spcBef>
                <a:spcPts val="2000"/>
              </a:spcBef>
              <a:spcAft>
                <a:spcPts val="0"/>
              </a:spcAft>
              <a:buClr>
                <a:srgbClr val="181D21"/>
              </a:buClr>
              <a:buSzPts val="1000"/>
              <a:buFont typeface="Source Sans Pro"/>
              <a:buChar char="■"/>
              <a:defRPr sz="1000">
                <a:solidFill>
                  <a:srgbClr val="181D21"/>
                </a:solidFill>
                <a:latin typeface="Source Sans Pro"/>
                <a:ea typeface="Source Sans Pro"/>
                <a:cs typeface="Source Sans Pro"/>
                <a:sym typeface="Source Sans Pro"/>
              </a:defRPr>
            </a:lvl6pPr>
            <a:lvl7pPr marL="3200400" lvl="6" indent="-292100" rtl="0">
              <a:lnSpc>
                <a:spcPct val="125000"/>
              </a:lnSpc>
              <a:spcBef>
                <a:spcPts val="2000"/>
              </a:spcBef>
              <a:spcAft>
                <a:spcPts val="0"/>
              </a:spcAft>
              <a:buClr>
                <a:srgbClr val="181D21"/>
              </a:buClr>
              <a:buSzPts val="1000"/>
              <a:buFont typeface="Source Sans Pro"/>
              <a:buChar char="●"/>
              <a:defRPr sz="1000">
                <a:solidFill>
                  <a:srgbClr val="181D21"/>
                </a:solidFill>
                <a:latin typeface="Source Sans Pro"/>
                <a:ea typeface="Source Sans Pro"/>
                <a:cs typeface="Source Sans Pro"/>
                <a:sym typeface="Source Sans Pro"/>
              </a:defRPr>
            </a:lvl7pPr>
            <a:lvl8pPr marL="3657600" lvl="7" indent="-279400" rtl="0">
              <a:lnSpc>
                <a:spcPct val="125000"/>
              </a:lnSpc>
              <a:spcBef>
                <a:spcPts val="2000"/>
              </a:spcBef>
              <a:spcAft>
                <a:spcPts val="0"/>
              </a:spcAft>
              <a:buClr>
                <a:srgbClr val="181D21"/>
              </a:buClr>
              <a:buSzPts val="800"/>
              <a:buFont typeface="Source Sans Pro"/>
              <a:buChar char="○"/>
              <a:defRPr sz="800">
                <a:solidFill>
                  <a:srgbClr val="181D21"/>
                </a:solidFill>
                <a:latin typeface="Source Sans Pro"/>
                <a:ea typeface="Source Sans Pro"/>
                <a:cs typeface="Source Sans Pro"/>
                <a:sym typeface="Source Sans Pro"/>
              </a:defRPr>
            </a:lvl8pPr>
            <a:lvl9pPr marL="4114800" lvl="8" indent="-279400" rtl="0">
              <a:lnSpc>
                <a:spcPct val="125000"/>
              </a:lnSpc>
              <a:spcBef>
                <a:spcPts val="2000"/>
              </a:spcBef>
              <a:spcAft>
                <a:spcPts val="2000"/>
              </a:spcAft>
              <a:buClr>
                <a:srgbClr val="181D21"/>
              </a:buClr>
              <a:buSzPts val="800"/>
              <a:buFont typeface="Source Sans Pro"/>
              <a:buChar char="■"/>
              <a:defRPr sz="800">
                <a:solidFill>
                  <a:srgbClr val="181D2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9111947" y="7175296"/>
            <a:ext cx="603600" cy="227400"/>
          </a:xfrm>
          <a:prstGeom prst="rect">
            <a:avLst/>
          </a:prstGeom>
          <a:noFill/>
          <a:ln>
            <a:noFill/>
          </a:ln>
        </p:spPr>
        <p:txBody>
          <a:bodyPr spcFirstLastPara="1" wrap="square" lIns="0" tIns="0" rIns="0" bIns="0" anchor="b" anchorCtr="0">
            <a:noAutofit/>
          </a:bodyPr>
          <a:lstStyle>
            <a:lvl1pPr lvl="0" algn="r" rtl="0">
              <a:buNone/>
              <a:defRPr sz="1200" b="1">
                <a:solidFill>
                  <a:srgbClr val="489ED1"/>
                </a:solidFill>
                <a:latin typeface="Source Sans Pro"/>
                <a:ea typeface="Source Sans Pro"/>
                <a:cs typeface="Source Sans Pro"/>
                <a:sym typeface="Source Sans Pro"/>
              </a:defRPr>
            </a:lvl1pPr>
            <a:lvl2pPr lvl="1" algn="r" rtl="0">
              <a:buNone/>
              <a:defRPr sz="1200" b="1">
                <a:solidFill>
                  <a:srgbClr val="489ED1"/>
                </a:solidFill>
                <a:latin typeface="Source Sans Pro"/>
                <a:ea typeface="Source Sans Pro"/>
                <a:cs typeface="Source Sans Pro"/>
                <a:sym typeface="Source Sans Pro"/>
              </a:defRPr>
            </a:lvl2pPr>
            <a:lvl3pPr lvl="2" algn="r" rtl="0">
              <a:buNone/>
              <a:defRPr sz="1200" b="1">
                <a:solidFill>
                  <a:srgbClr val="489ED1"/>
                </a:solidFill>
                <a:latin typeface="Source Sans Pro"/>
                <a:ea typeface="Source Sans Pro"/>
                <a:cs typeface="Source Sans Pro"/>
                <a:sym typeface="Source Sans Pro"/>
              </a:defRPr>
            </a:lvl3pPr>
            <a:lvl4pPr lvl="3" algn="r" rtl="0">
              <a:buNone/>
              <a:defRPr sz="1200" b="1">
                <a:solidFill>
                  <a:srgbClr val="489ED1"/>
                </a:solidFill>
                <a:latin typeface="Source Sans Pro"/>
                <a:ea typeface="Source Sans Pro"/>
                <a:cs typeface="Source Sans Pro"/>
                <a:sym typeface="Source Sans Pro"/>
              </a:defRPr>
            </a:lvl4pPr>
            <a:lvl5pPr lvl="4" algn="r" rtl="0">
              <a:buNone/>
              <a:defRPr sz="1200" b="1">
                <a:solidFill>
                  <a:srgbClr val="489ED1"/>
                </a:solidFill>
                <a:latin typeface="Source Sans Pro"/>
                <a:ea typeface="Source Sans Pro"/>
                <a:cs typeface="Source Sans Pro"/>
                <a:sym typeface="Source Sans Pro"/>
              </a:defRPr>
            </a:lvl5pPr>
            <a:lvl6pPr lvl="5" algn="r" rtl="0">
              <a:buNone/>
              <a:defRPr sz="1200" b="1">
                <a:solidFill>
                  <a:srgbClr val="489ED1"/>
                </a:solidFill>
                <a:latin typeface="Source Sans Pro"/>
                <a:ea typeface="Source Sans Pro"/>
                <a:cs typeface="Source Sans Pro"/>
                <a:sym typeface="Source Sans Pro"/>
              </a:defRPr>
            </a:lvl6pPr>
            <a:lvl7pPr lvl="6" algn="r" rtl="0">
              <a:buNone/>
              <a:defRPr sz="1200" b="1">
                <a:solidFill>
                  <a:srgbClr val="489ED1"/>
                </a:solidFill>
                <a:latin typeface="Source Sans Pro"/>
                <a:ea typeface="Source Sans Pro"/>
                <a:cs typeface="Source Sans Pro"/>
                <a:sym typeface="Source Sans Pro"/>
              </a:defRPr>
            </a:lvl7pPr>
            <a:lvl8pPr lvl="7" algn="r" rtl="0">
              <a:buNone/>
              <a:defRPr sz="1200" b="1">
                <a:solidFill>
                  <a:srgbClr val="489ED1"/>
                </a:solidFill>
                <a:latin typeface="Source Sans Pro"/>
                <a:ea typeface="Source Sans Pro"/>
                <a:cs typeface="Source Sans Pro"/>
                <a:sym typeface="Source Sans Pro"/>
              </a:defRPr>
            </a:lvl8pPr>
            <a:lvl9pPr lvl="8" algn="r" rtl="0">
              <a:buNone/>
              <a:defRPr sz="1200" b="1">
                <a:solidFill>
                  <a:srgbClr val="489ED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44">
          <p15:clr>
            <a:srgbClr val="EA4335"/>
          </p15:clr>
        </p15:guide>
        <p15:guide id="2" orient="horz" pos="144">
          <p15:clr>
            <a:srgbClr val="EA4335"/>
          </p15:clr>
        </p15:guide>
        <p15:guide id="3" orient="horz" pos="4752">
          <p15:clr>
            <a:srgbClr val="EA4335"/>
          </p15:clr>
        </p15:guide>
        <p15:guide id="4" pos="6192">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timeoff.sedgwick.com/"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s://sedgwick.visme.co/view/01yw03q6-m3x58k31onwm5krp"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s://play.vidyard.com/VcXUWNh3FLBG49r5QqSTxx"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play.vidyard.com/1mE7m2iboYw5Ccoej16SuH"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imeoff.sedgwickrisk.com"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ctrTitle"/>
          </p:nvPr>
        </p:nvSpPr>
        <p:spPr>
          <a:xfrm>
            <a:off x="1048350" y="2526475"/>
            <a:ext cx="6283500" cy="1715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Leave Administration Services</a:t>
            </a:r>
            <a:endParaRPr/>
          </a:p>
        </p:txBody>
      </p:sp>
      <p:cxnSp>
        <p:nvCxnSpPr>
          <p:cNvPr id="99" name="Google Shape;99;p15"/>
          <p:cNvCxnSpPr/>
          <p:nvPr/>
        </p:nvCxnSpPr>
        <p:spPr>
          <a:xfrm>
            <a:off x="229550" y="2947975"/>
            <a:ext cx="601800" cy="0"/>
          </a:xfrm>
          <a:prstGeom prst="straightConnector1">
            <a:avLst/>
          </a:prstGeom>
          <a:noFill/>
          <a:ln w="28575" cap="flat" cmpd="sng">
            <a:solidFill>
              <a:srgbClr val="018FC8"/>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4"/>
          <p:cNvSpPr txBox="1">
            <a:spLocks noGrp="1"/>
          </p:cNvSpPr>
          <p:nvPr>
            <p:ph type="title"/>
          </p:nvPr>
        </p:nvSpPr>
        <p:spPr>
          <a:xfrm>
            <a:off x="739588" y="1059873"/>
            <a:ext cx="6299100" cy="354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Roles and Responsibilities</a:t>
            </a:r>
            <a:endParaRPr/>
          </a:p>
        </p:txBody>
      </p:sp>
      <p:sp>
        <p:nvSpPr>
          <p:cNvPr id="166" name="Google Shape;166;p24"/>
          <p:cNvSpPr txBox="1">
            <a:spLocks noGrp="1"/>
          </p:cNvSpPr>
          <p:nvPr>
            <p:ph type="title" idx="2"/>
          </p:nvPr>
        </p:nvSpPr>
        <p:spPr>
          <a:xfrm>
            <a:off x="739588" y="720568"/>
            <a:ext cx="6299100" cy="162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TOTAL ABSENCE ADMINISTRATION</a:t>
            </a:r>
            <a:endParaRPr/>
          </a:p>
        </p:txBody>
      </p:sp>
      <p:sp>
        <p:nvSpPr>
          <p:cNvPr id="167" name="Google Shape;167;p24"/>
          <p:cNvSpPr txBox="1">
            <a:spLocks noGrp="1"/>
          </p:cNvSpPr>
          <p:nvPr>
            <p:ph type="body" idx="1"/>
          </p:nvPr>
        </p:nvSpPr>
        <p:spPr>
          <a:xfrm>
            <a:off x="739603" y="1893225"/>
            <a:ext cx="8069100" cy="5010900"/>
          </a:xfrm>
          <a:prstGeom prst="rect">
            <a:avLst/>
          </a:prstGeom>
        </p:spPr>
        <p:txBody>
          <a:bodyPr spcFirstLastPara="1" wrap="square" lIns="0" tIns="0" rIns="0" bIns="0" anchor="t" anchorCtr="0">
            <a:noAutofit/>
          </a:bodyPr>
          <a:lstStyle/>
          <a:p>
            <a:pPr marL="0" marR="393700" lvl="0" indent="0" algn="l" rtl="0">
              <a:spcBef>
                <a:spcPts val="0"/>
              </a:spcBef>
              <a:spcAft>
                <a:spcPts val="0"/>
              </a:spcAft>
              <a:buClr>
                <a:schemeClr val="dk1"/>
              </a:buClr>
              <a:buSzPts val="800"/>
              <a:buFont typeface="Arial"/>
              <a:buNone/>
            </a:pPr>
            <a:r>
              <a:rPr lang="en" sz="1800" i="1" dirty="0">
                <a:latin typeface="Georgia"/>
                <a:ea typeface="Georgia"/>
                <a:cs typeface="Georgia"/>
                <a:sym typeface="Georgia"/>
              </a:rPr>
              <a:t>What to Expect from Sedgwick</a:t>
            </a:r>
            <a:endParaRPr sz="1800" dirty="0"/>
          </a:p>
          <a:p>
            <a:pPr marL="0" marR="393700" lvl="0" indent="0" algn="l" rtl="0">
              <a:spcBef>
                <a:spcPts val="700"/>
              </a:spcBef>
              <a:spcAft>
                <a:spcPts val="0"/>
              </a:spcAft>
              <a:buClr>
                <a:schemeClr val="dk1"/>
              </a:buClr>
              <a:buSzPts val="800"/>
              <a:buFont typeface="Arial"/>
              <a:buNone/>
            </a:pPr>
            <a:endParaRPr dirty="0"/>
          </a:p>
          <a:p>
            <a:pPr marL="317500" lvl="0" indent="-266700" algn="l" rtl="0">
              <a:lnSpc>
                <a:spcPct val="115000"/>
              </a:lnSpc>
              <a:spcBef>
                <a:spcPts val="400"/>
              </a:spcBef>
              <a:spcAft>
                <a:spcPts val="0"/>
              </a:spcAft>
              <a:buSzPts val="1600"/>
              <a:buChar char="●"/>
            </a:pPr>
            <a:r>
              <a:rPr lang="en" sz="1600" dirty="0">
                <a:solidFill>
                  <a:schemeClr val="dk1"/>
                </a:solidFill>
                <a:latin typeface="Calibri"/>
                <a:ea typeface="Calibri"/>
                <a:cs typeface="Calibri"/>
                <a:sym typeface="Calibri"/>
              </a:rPr>
              <a:t>Sedgwick will be responsible for the following:</a:t>
            </a:r>
            <a:endParaRPr sz="1600" dirty="0">
              <a:solidFill>
                <a:schemeClr val="dk1"/>
              </a:solidFill>
              <a:latin typeface="Calibri"/>
              <a:ea typeface="Calibri"/>
              <a:cs typeface="Calibri"/>
              <a:sym typeface="Calibri"/>
            </a:endParaRPr>
          </a:p>
          <a:p>
            <a:pPr marL="635000" lvl="1" indent="-266700" algn="l" rtl="0">
              <a:lnSpc>
                <a:spcPct val="115000"/>
              </a:lnSpc>
              <a:spcBef>
                <a:spcPts val="0"/>
              </a:spcBef>
              <a:spcAft>
                <a:spcPts val="0"/>
              </a:spcAft>
              <a:buClr>
                <a:schemeClr val="dk1"/>
              </a:buClr>
              <a:buSzPts val="1600"/>
              <a:buFont typeface="Calibri"/>
              <a:buChar char="○"/>
            </a:pPr>
            <a:r>
              <a:rPr lang="en" sz="1600" dirty="0">
                <a:solidFill>
                  <a:schemeClr val="dk1"/>
                </a:solidFill>
                <a:latin typeface="Calibri"/>
                <a:ea typeface="Calibri"/>
                <a:cs typeface="Calibri"/>
                <a:sym typeface="Calibri"/>
              </a:rPr>
              <a:t>Handling most leave/claim requests and verifying eligibility</a:t>
            </a:r>
            <a:endParaRPr sz="1600" dirty="0">
              <a:solidFill>
                <a:schemeClr val="dk1"/>
              </a:solidFill>
              <a:latin typeface="Calibri"/>
              <a:ea typeface="Calibri"/>
              <a:cs typeface="Calibri"/>
              <a:sym typeface="Calibri"/>
            </a:endParaRPr>
          </a:p>
          <a:p>
            <a:pPr marL="635000" lvl="1" indent="-266700" algn="l" rtl="0">
              <a:lnSpc>
                <a:spcPct val="115000"/>
              </a:lnSpc>
              <a:spcBef>
                <a:spcPts val="0"/>
              </a:spcBef>
              <a:spcAft>
                <a:spcPts val="0"/>
              </a:spcAft>
              <a:buClr>
                <a:schemeClr val="dk1"/>
              </a:buClr>
              <a:buSzPts val="1600"/>
              <a:buFont typeface="Calibri"/>
              <a:buChar char="○"/>
            </a:pPr>
            <a:r>
              <a:rPr lang="en" sz="1600" dirty="0">
                <a:solidFill>
                  <a:schemeClr val="dk1"/>
                </a:solidFill>
                <a:latin typeface="Calibri"/>
                <a:ea typeface="Calibri"/>
                <a:cs typeface="Calibri"/>
                <a:sym typeface="Calibri"/>
              </a:rPr>
              <a:t>Gathering and reviewing required documentation/certifications</a:t>
            </a:r>
            <a:endParaRPr sz="1600" dirty="0">
              <a:solidFill>
                <a:schemeClr val="dk1"/>
              </a:solidFill>
              <a:latin typeface="Calibri"/>
              <a:ea typeface="Calibri"/>
              <a:cs typeface="Calibri"/>
              <a:sym typeface="Calibri"/>
            </a:endParaRPr>
          </a:p>
          <a:p>
            <a:pPr marL="635000" lvl="1" indent="-266700" algn="l" rtl="0">
              <a:lnSpc>
                <a:spcPct val="115000"/>
              </a:lnSpc>
              <a:spcBef>
                <a:spcPts val="0"/>
              </a:spcBef>
              <a:spcAft>
                <a:spcPts val="0"/>
              </a:spcAft>
              <a:buClr>
                <a:schemeClr val="dk1"/>
              </a:buClr>
              <a:buSzPts val="1600"/>
              <a:buFont typeface="Calibri"/>
              <a:buChar char="○"/>
            </a:pPr>
            <a:r>
              <a:rPr lang="en" sz="1600" dirty="0">
                <a:solidFill>
                  <a:schemeClr val="dk1"/>
                </a:solidFill>
                <a:latin typeface="Calibri"/>
                <a:ea typeface="Calibri"/>
                <a:cs typeface="Calibri"/>
                <a:sym typeface="Calibri"/>
              </a:rPr>
              <a:t>Communicating with the employee, supervisor, manager and HR throughout </a:t>
            </a:r>
            <a:br>
              <a:rPr lang="en" sz="1600" dirty="0">
                <a:solidFill>
                  <a:schemeClr val="dk1"/>
                </a:solidFill>
                <a:latin typeface="Calibri"/>
                <a:ea typeface="Calibri"/>
                <a:cs typeface="Calibri"/>
                <a:sym typeface="Calibri"/>
              </a:rPr>
            </a:br>
            <a:r>
              <a:rPr lang="en" sz="1600" dirty="0">
                <a:solidFill>
                  <a:schemeClr val="dk1"/>
                </a:solidFill>
                <a:latin typeface="Calibri"/>
                <a:ea typeface="Calibri"/>
                <a:cs typeface="Calibri"/>
                <a:sym typeface="Calibri"/>
              </a:rPr>
              <a:t>the entire leave process</a:t>
            </a:r>
            <a:endParaRPr sz="1600" dirty="0">
              <a:solidFill>
                <a:schemeClr val="dk1"/>
              </a:solidFill>
              <a:latin typeface="Calibri"/>
              <a:ea typeface="Calibri"/>
              <a:cs typeface="Calibri"/>
              <a:sym typeface="Calibri"/>
            </a:endParaRPr>
          </a:p>
          <a:p>
            <a:pPr marL="635000" lvl="1" indent="-266700" algn="l" rtl="0">
              <a:lnSpc>
                <a:spcPct val="115000"/>
              </a:lnSpc>
              <a:spcBef>
                <a:spcPts val="0"/>
              </a:spcBef>
              <a:spcAft>
                <a:spcPts val="0"/>
              </a:spcAft>
              <a:buClr>
                <a:schemeClr val="dk1"/>
              </a:buClr>
              <a:buSzPts val="1600"/>
              <a:buFont typeface="Calibri"/>
              <a:buChar char="○"/>
            </a:pPr>
            <a:r>
              <a:rPr lang="en" sz="1600" dirty="0">
                <a:solidFill>
                  <a:schemeClr val="dk1"/>
                </a:solidFill>
                <a:latin typeface="Calibri"/>
                <a:ea typeface="Calibri"/>
                <a:cs typeface="Calibri"/>
                <a:sym typeface="Calibri"/>
              </a:rPr>
              <a:t>Approving, denying and tracking decisions on leaves/claims</a:t>
            </a:r>
            <a:endParaRPr sz="1600" dirty="0">
              <a:solidFill>
                <a:schemeClr val="dk1"/>
              </a:solidFill>
              <a:latin typeface="Calibri"/>
              <a:ea typeface="Calibri"/>
              <a:cs typeface="Calibri"/>
              <a:sym typeface="Calibri"/>
            </a:endParaRPr>
          </a:p>
          <a:p>
            <a:pPr marL="635000" lvl="1" indent="-266700" algn="l" rtl="0">
              <a:lnSpc>
                <a:spcPct val="115000"/>
              </a:lnSpc>
              <a:spcBef>
                <a:spcPts val="0"/>
              </a:spcBef>
              <a:spcAft>
                <a:spcPts val="0"/>
              </a:spcAft>
              <a:buClr>
                <a:schemeClr val="dk1"/>
              </a:buClr>
              <a:buSzPts val="1600"/>
              <a:buFont typeface="Calibri"/>
              <a:buChar char="○"/>
            </a:pPr>
            <a:r>
              <a:rPr lang="en" sz="1600" dirty="0">
                <a:solidFill>
                  <a:schemeClr val="dk1"/>
                </a:solidFill>
                <a:latin typeface="Calibri"/>
                <a:ea typeface="Calibri"/>
                <a:cs typeface="Calibri"/>
                <a:sym typeface="Calibri"/>
              </a:rPr>
              <a:t>Following appropriate adherence to certification guidelines</a:t>
            </a:r>
            <a:endParaRPr sz="1600" dirty="0">
              <a:solidFill>
                <a:schemeClr val="dk1"/>
              </a:solidFill>
              <a:latin typeface="Calibri"/>
              <a:ea typeface="Calibri"/>
              <a:cs typeface="Calibri"/>
              <a:sym typeface="Calibri"/>
            </a:endParaRPr>
          </a:p>
          <a:p>
            <a:pPr marL="635000" lvl="1" indent="-266700" algn="l" rtl="0">
              <a:lnSpc>
                <a:spcPct val="115000"/>
              </a:lnSpc>
              <a:spcBef>
                <a:spcPts val="0"/>
              </a:spcBef>
              <a:spcAft>
                <a:spcPts val="0"/>
              </a:spcAft>
              <a:buClr>
                <a:schemeClr val="dk1"/>
              </a:buClr>
              <a:buSzPts val="1600"/>
              <a:buFont typeface="Calibri"/>
              <a:buChar char="○"/>
            </a:pPr>
            <a:r>
              <a:rPr lang="en" sz="1600" dirty="0">
                <a:solidFill>
                  <a:schemeClr val="dk1"/>
                </a:solidFill>
                <a:latin typeface="Calibri"/>
                <a:ea typeface="Calibri"/>
                <a:cs typeface="Calibri"/>
                <a:sym typeface="Calibri"/>
              </a:rPr>
              <a:t>Appropriately updating state and federal guidelines as they are modified</a:t>
            </a:r>
            <a:endParaRPr sz="1600" dirty="0">
              <a:solidFill>
                <a:schemeClr val="dk1"/>
              </a:solidFill>
              <a:latin typeface="Calibri"/>
              <a:ea typeface="Calibri"/>
              <a:cs typeface="Calibri"/>
              <a:sym typeface="Calibri"/>
            </a:endParaRPr>
          </a:p>
          <a:p>
            <a:pPr marL="635000" lvl="1" indent="-266700" algn="l" rtl="0">
              <a:lnSpc>
                <a:spcPct val="115000"/>
              </a:lnSpc>
              <a:spcBef>
                <a:spcPts val="0"/>
              </a:spcBef>
              <a:spcAft>
                <a:spcPts val="0"/>
              </a:spcAft>
              <a:buClr>
                <a:schemeClr val="dk1"/>
              </a:buClr>
              <a:buSzPts val="1600"/>
              <a:buFont typeface="Calibri"/>
              <a:buChar char="○"/>
            </a:pPr>
            <a:r>
              <a:rPr lang="en" sz="1600" dirty="0">
                <a:solidFill>
                  <a:schemeClr val="dk1"/>
                </a:solidFill>
                <a:latin typeface="Calibri"/>
                <a:ea typeface="Calibri"/>
                <a:cs typeface="Calibri"/>
                <a:sym typeface="Calibri"/>
              </a:rPr>
              <a:t>Notifying the employee and employer when a leave or benefit has exhausted </a:t>
            </a:r>
            <a:br>
              <a:rPr lang="en" sz="1600" dirty="0">
                <a:solidFill>
                  <a:schemeClr val="dk1"/>
                </a:solidFill>
                <a:latin typeface="Calibri"/>
                <a:ea typeface="Calibri"/>
                <a:cs typeface="Calibri"/>
                <a:sym typeface="Calibri"/>
              </a:rPr>
            </a:br>
            <a:r>
              <a:rPr lang="en" sz="1600" dirty="0">
                <a:solidFill>
                  <a:schemeClr val="dk1"/>
                </a:solidFill>
                <a:latin typeface="Calibri"/>
                <a:ea typeface="Calibri"/>
                <a:cs typeface="Calibri"/>
                <a:sym typeface="Calibri"/>
              </a:rPr>
              <a:t>or if the employee is not eligible for the leave/benefit</a:t>
            </a:r>
          </a:p>
          <a:p>
            <a:pPr marL="635000" lvl="1" indent="-266700" algn="l" rtl="0">
              <a:lnSpc>
                <a:spcPct val="115000"/>
              </a:lnSpc>
              <a:spcBef>
                <a:spcPts val="0"/>
              </a:spcBef>
              <a:spcAft>
                <a:spcPts val="0"/>
              </a:spcAft>
              <a:buClr>
                <a:schemeClr val="dk1"/>
              </a:buClr>
              <a:buSzPts val="1600"/>
              <a:buFont typeface="Calibri"/>
              <a:buChar char="○"/>
            </a:pPr>
            <a:r>
              <a:rPr lang="en" sz="1600" dirty="0">
                <a:solidFill>
                  <a:schemeClr val="dk1"/>
                </a:solidFill>
                <a:latin typeface="Calibri"/>
                <a:ea typeface="Calibri"/>
                <a:cs typeface="Calibri"/>
                <a:sym typeface="Calibri"/>
              </a:rPr>
              <a:t>Coordinating and assisting in the ADAAA review and recommendation process</a:t>
            </a:r>
            <a:endParaRPr sz="1600" dirty="0">
              <a:solidFill>
                <a:schemeClr val="dk1"/>
              </a:solidFill>
              <a:latin typeface="Calibri"/>
              <a:cs typeface="Calibri"/>
              <a:sym typeface="Calibri"/>
            </a:endParaRPr>
          </a:p>
          <a:p>
            <a:pPr marL="317500" marR="393700" lvl="0" indent="0" algn="l" rtl="0">
              <a:spcBef>
                <a:spcPts val="0"/>
              </a:spcBef>
              <a:spcAft>
                <a:spcPts val="0"/>
              </a:spcAft>
              <a:buNone/>
            </a:pPr>
            <a:endParaRPr lang="en-US" dirty="0"/>
          </a:p>
        </p:txBody>
      </p:sp>
      <p:sp>
        <p:nvSpPr>
          <p:cNvPr id="168" name="Google Shape;168;p24"/>
          <p:cNvSpPr txBox="1">
            <a:spLocks noGrp="1"/>
          </p:cNvSpPr>
          <p:nvPr>
            <p:ph type="sldNum" idx="12"/>
          </p:nvPr>
        </p:nvSpPr>
        <p:spPr>
          <a:xfrm>
            <a:off x="9111947" y="7175296"/>
            <a:ext cx="603600" cy="2274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5"/>
          <p:cNvSpPr/>
          <p:nvPr/>
        </p:nvSpPr>
        <p:spPr>
          <a:xfrm>
            <a:off x="3893025" y="228600"/>
            <a:ext cx="5936700" cy="7315200"/>
          </a:xfrm>
          <a:prstGeom prst="rect">
            <a:avLst/>
          </a:prstGeom>
          <a:solidFill>
            <a:srgbClr val="005D82">
              <a:alpha val="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5"/>
          <p:cNvSpPr txBox="1"/>
          <p:nvPr/>
        </p:nvSpPr>
        <p:spPr>
          <a:xfrm>
            <a:off x="783438" y="820768"/>
            <a:ext cx="2568000" cy="61308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 sz="1100" b="1">
                <a:solidFill>
                  <a:srgbClr val="018FC8"/>
                </a:solidFill>
                <a:latin typeface="Source Sans Pro"/>
                <a:ea typeface="Source Sans Pro"/>
                <a:cs typeface="Source Sans Pro"/>
                <a:sym typeface="Source Sans Pro"/>
              </a:rPr>
              <a:t>TOTAL ABSENCE ADMINISTRATION</a:t>
            </a:r>
            <a:endParaRPr sz="1100" b="1">
              <a:solidFill>
                <a:srgbClr val="199FD6"/>
              </a:solidFill>
              <a:latin typeface="Source Sans Pro"/>
              <a:ea typeface="Source Sans Pro"/>
              <a:cs typeface="Source Sans Pro"/>
              <a:sym typeface="Source Sans Pro"/>
            </a:endParaRPr>
          </a:p>
          <a:p>
            <a:pPr marL="0" lvl="0" indent="0" algn="l" rtl="0">
              <a:spcBef>
                <a:spcPts val="0"/>
              </a:spcBef>
              <a:spcAft>
                <a:spcPts val="0"/>
              </a:spcAft>
              <a:buNone/>
            </a:pPr>
            <a:endParaRPr sz="1800" b="1">
              <a:solidFill>
                <a:srgbClr val="199FD6"/>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sz="2500">
                <a:solidFill>
                  <a:srgbClr val="2B2A28"/>
                </a:solidFill>
                <a:latin typeface="Source Sans Pro Light"/>
                <a:ea typeface="Source Sans Pro Light"/>
                <a:cs typeface="Source Sans Pro Light"/>
                <a:sym typeface="Source Sans Pro Light"/>
              </a:rPr>
              <a:t>Sample Email Notification</a:t>
            </a:r>
            <a:endParaRPr sz="2500">
              <a:solidFill>
                <a:srgbClr val="2B2A28"/>
              </a:solidFill>
              <a:latin typeface="Source Sans Pro Light"/>
              <a:ea typeface="Source Sans Pro Light"/>
              <a:cs typeface="Source Sans Pro Light"/>
              <a:sym typeface="Source Sans Pro Light"/>
            </a:endParaRPr>
          </a:p>
          <a:p>
            <a:pPr marL="0" lvl="0" indent="0" algn="l" rtl="0">
              <a:lnSpc>
                <a:spcPct val="150000"/>
              </a:lnSpc>
              <a:spcBef>
                <a:spcPts val="2000"/>
              </a:spcBef>
              <a:spcAft>
                <a:spcPts val="1000"/>
              </a:spcAft>
              <a:buNone/>
            </a:pPr>
            <a:r>
              <a:rPr lang="en">
                <a:solidFill>
                  <a:srgbClr val="2B2A28"/>
                </a:solidFill>
                <a:latin typeface="Source Sans Pro Light"/>
                <a:ea typeface="Source Sans Pro Light"/>
                <a:cs typeface="Source Sans Pro Light"/>
                <a:sym typeface="Source Sans Pro Light"/>
              </a:rPr>
              <a:t>The screenshot to the right shows </a:t>
            </a:r>
            <a:br>
              <a:rPr lang="en">
                <a:solidFill>
                  <a:srgbClr val="2B2A28"/>
                </a:solidFill>
                <a:latin typeface="Source Sans Pro Light"/>
                <a:ea typeface="Source Sans Pro Light"/>
                <a:cs typeface="Source Sans Pro Light"/>
                <a:sym typeface="Source Sans Pro Light"/>
              </a:rPr>
            </a:br>
            <a:r>
              <a:rPr lang="en">
                <a:solidFill>
                  <a:srgbClr val="2B2A28"/>
                </a:solidFill>
                <a:latin typeface="Source Sans Pro Light"/>
                <a:ea typeface="Source Sans Pro Light"/>
                <a:cs typeface="Source Sans Pro Light"/>
                <a:sym typeface="Source Sans Pro Light"/>
              </a:rPr>
              <a:t>a sample email notification that direct supervisors will receive </a:t>
            </a:r>
            <a:br>
              <a:rPr lang="en">
                <a:solidFill>
                  <a:srgbClr val="2B2A28"/>
                </a:solidFill>
                <a:latin typeface="Source Sans Pro Light"/>
                <a:ea typeface="Source Sans Pro Light"/>
                <a:cs typeface="Source Sans Pro Light"/>
                <a:sym typeface="Source Sans Pro Light"/>
              </a:rPr>
            </a:br>
            <a:r>
              <a:rPr lang="en">
                <a:solidFill>
                  <a:srgbClr val="2B2A28"/>
                </a:solidFill>
                <a:latin typeface="Source Sans Pro Light"/>
                <a:ea typeface="Source Sans Pro Light"/>
                <a:cs typeface="Source Sans Pro Light"/>
                <a:sym typeface="Source Sans Pro Light"/>
              </a:rPr>
              <a:t>when an update to any claim </a:t>
            </a:r>
            <a:br>
              <a:rPr lang="en">
                <a:solidFill>
                  <a:srgbClr val="2B2A28"/>
                </a:solidFill>
                <a:latin typeface="Source Sans Pro Light"/>
                <a:ea typeface="Source Sans Pro Light"/>
                <a:cs typeface="Source Sans Pro Light"/>
                <a:sym typeface="Source Sans Pro Light"/>
              </a:rPr>
            </a:br>
            <a:r>
              <a:rPr lang="en">
                <a:solidFill>
                  <a:srgbClr val="2B2A28"/>
                </a:solidFill>
                <a:latin typeface="Source Sans Pro Light"/>
                <a:ea typeface="Source Sans Pro Light"/>
                <a:cs typeface="Source Sans Pro Light"/>
                <a:sym typeface="Source Sans Pro Light"/>
              </a:rPr>
              <a:t>or leave occurs.</a:t>
            </a:r>
            <a:endParaRPr>
              <a:solidFill>
                <a:srgbClr val="2B2A28"/>
              </a:solidFill>
              <a:latin typeface="Source Sans Pro Light"/>
              <a:ea typeface="Source Sans Pro Light"/>
              <a:cs typeface="Source Sans Pro Light"/>
              <a:sym typeface="Source Sans Pro Light"/>
            </a:endParaRPr>
          </a:p>
        </p:txBody>
      </p:sp>
      <p:cxnSp>
        <p:nvCxnSpPr>
          <p:cNvPr id="175" name="Google Shape;175;p25"/>
          <p:cNvCxnSpPr/>
          <p:nvPr/>
        </p:nvCxnSpPr>
        <p:spPr>
          <a:xfrm rot="10800000">
            <a:off x="259071" y="2871250"/>
            <a:ext cx="323700" cy="0"/>
          </a:xfrm>
          <a:prstGeom prst="straightConnector1">
            <a:avLst/>
          </a:prstGeom>
          <a:noFill/>
          <a:ln w="28575" cap="flat" cmpd="sng">
            <a:solidFill>
              <a:srgbClr val="018FC8"/>
            </a:solidFill>
            <a:prstDash val="solid"/>
            <a:round/>
            <a:headEnd type="none" w="med" len="med"/>
            <a:tailEnd type="none" w="med" len="med"/>
          </a:ln>
        </p:spPr>
      </p:cxnSp>
      <p:pic>
        <p:nvPicPr>
          <p:cNvPr id="176" name="Google Shape;176;p25"/>
          <p:cNvPicPr preferRelativeResize="0"/>
          <p:nvPr/>
        </p:nvPicPr>
        <p:blipFill>
          <a:blip r:embed="rId3">
            <a:alphaModFix/>
          </a:blip>
          <a:stretch>
            <a:fillRect/>
          </a:stretch>
        </p:blipFill>
        <p:spPr>
          <a:xfrm>
            <a:off x="3893025" y="2085600"/>
            <a:ext cx="5936701" cy="381644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1;p26">
            <a:extLst>
              <a:ext uri="{FF2B5EF4-FFF2-40B4-BE49-F238E27FC236}">
                <a16:creationId xmlns:a16="http://schemas.microsoft.com/office/drawing/2014/main" id="{A20DF0EC-8024-4768-8ADD-36457E4D1B33}"/>
              </a:ext>
            </a:extLst>
          </p:cNvPr>
          <p:cNvSpPr txBox="1">
            <a:spLocks/>
          </p:cNvSpPr>
          <p:nvPr/>
        </p:nvSpPr>
        <p:spPr>
          <a:xfrm>
            <a:off x="1189360" y="1035627"/>
            <a:ext cx="4744500" cy="60060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83D4B"/>
              </a:buClr>
              <a:buSzPts val="3800"/>
              <a:buFont typeface="Source Sans Pro Light"/>
              <a:buNone/>
              <a:defRPr sz="3800" b="0" i="0" u="none" strike="noStrike" cap="none">
                <a:solidFill>
                  <a:srgbClr val="383D4B"/>
                </a:solidFill>
                <a:latin typeface="Source Sans Pro Light"/>
                <a:ea typeface="Source Sans Pro Light"/>
                <a:cs typeface="Source Sans Pro Light"/>
                <a:sym typeface="Source Sans Pro Light"/>
              </a:defRPr>
            </a:lvl1pPr>
            <a:lvl2pPr marR="0" lvl="1" algn="l" rtl="0">
              <a:lnSpc>
                <a:spcPct val="100000"/>
              </a:lnSpc>
              <a:spcBef>
                <a:spcPts val="0"/>
              </a:spcBef>
              <a:spcAft>
                <a:spcPts val="0"/>
              </a:spcAft>
              <a:buClr>
                <a:srgbClr val="181D21"/>
              </a:buClr>
              <a:buSzPts val="4100"/>
              <a:buFont typeface="Source Sans Pro"/>
              <a:buNone/>
              <a:defRPr sz="4100" b="0" i="0" u="none" strike="noStrike" cap="none">
                <a:solidFill>
                  <a:srgbClr val="181D2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181D21"/>
              </a:buClr>
              <a:buSzPts val="4100"/>
              <a:buFont typeface="Source Sans Pro"/>
              <a:buNone/>
              <a:defRPr sz="4100" b="0" i="0" u="none" strike="noStrike" cap="none">
                <a:solidFill>
                  <a:srgbClr val="181D2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181D21"/>
              </a:buClr>
              <a:buSzPts val="4100"/>
              <a:buFont typeface="Source Sans Pro"/>
              <a:buNone/>
              <a:defRPr sz="4100" b="0" i="0" u="none" strike="noStrike" cap="none">
                <a:solidFill>
                  <a:srgbClr val="181D2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181D21"/>
              </a:buClr>
              <a:buSzPts val="4100"/>
              <a:buFont typeface="Source Sans Pro"/>
              <a:buNone/>
              <a:defRPr sz="4100" b="0" i="0" u="none" strike="noStrike" cap="none">
                <a:solidFill>
                  <a:srgbClr val="181D2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181D21"/>
              </a:buClr>
              <a:buSzPts val="4100"/>
              <a:buFont typeface="Source Sans Pro"/>
              <a:buNone/>
              <a:defRPr sz="4100" b="0" i="0" u="none" strike="noStrike" cap="none">
                <a:solidFill>
                  <a:srgbClr val="181D2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181D21"/>
              </a:buClr>
              <a:buSzPts val="4100"/>
              <a:buFont typeface="Source Sans Pro"/>
              <a:buNone/>
              <a:defRPr sz="4100" b="0" i="0" u="none" strike="noStrike" cap="none">
                <a:solidFill>
                  <a:srgbClr val="181D2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181D21"/>
              </a:buClr>
              <a:buSzPts val="4100"/>
              <a:buFont typeface="Source Sans Pro"/>
              <a:buNone/>
              <a:defRPr sz="4100" b="0" i="0" u="none" strike="noStrike" cap="none">
                <a:solidFill>
                  <a:srgbClr val="181D2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181D21"/>
              </a:buClr>
              <a:buSzPts val="4100"/>
              <a:buFont typeface="Source Sans Pro"/>
              <a:buNone/>
              <a:defRPr sz="4100" b="0" i="0" u="none" strike="noStrike" cap="none">
                <a:solidFill>
                  <a:srgbClr val="181D21"/>
                </a:solidFill>
                <a:latin typeface="Source Sans Pro"/>
                <a:ea typeface="Source Sans Pro"/>
                <a:cs typeface="Source Sans Pro"/>
                <a:sym typeface="Source Sans Pro"/>
              </a:defRPr>
            </a:lvl9pPr>
          </a:lstStyle>
          <a:p>
            <a:r>
              <a:rPr lang="en-US" dirty="0"/>
              <a:t>Leave Types Sedgwick will be managing for </a:t>
            </a:r>
            <a:r>
              <a:rPr lang="en-US" i="1" dirty="0">
                <a:solidFill>
                  <a:schemeClr val="tx1"/>
                </a:solidFill>
              </a:rPr>
              <a:t>New TSI Holdings, Inc.</a:t>
            </a:r>
            <a:endParaRPr lang="en-US" dirty="0">
              <a:solidFill>
                <a:schemeClr val="tx1"/>
              </a:solidFill>
            </a:endParaRPr>
          </a:p>
        </p:txBody>
      </p:sp>
      <p:cxnSp>
        <p:nvCxnSpPr>
          <p:cNvPr id="6" name="Google Shape;182;p26">
            <a:extLst>
              <a:ext uri="{FF2B5EF4-FFF2-40B4-BE49-F238E27FC236}">
                <a16:creationId xmlns:a16="http://schemas.microsoft.com/office/drawing/2014/main" id="{89AF9509-3343-4904-979B-AEE06672BA63}"/>
              </a:ext>
            </a:extLst>
          </p:cNvPr>
          <p:cNvCxnSpPr/>
          <p:nvPr/>
        </p:nvCxnSpPr>
        <p:spPr>
          <a:xfrm>
            <a:off x="229550" y="3886225"/>
            <a:ext cx="601800" cy="0"/>
          </a:xfrm>
          <a:prstGeom prst="straightConnector1">
            <a:avLst/>
          </a:prstGeom>
          <a:noFill/>
          <a:ln w="28575" cap="flat" cmpd="sng">
            <a:solidFill>
              <a:srgbClr val="018FC8"/>
            </a:solidFill>
            <a:prstDash val="solid"/>
            <a:round/>
            <a:headEnd type="none" w="med" len="med"/>
            <a:tailEnd type="none" w="med" len="med"/>
          </a:ln>
        </p:spPr>
      </p:cxnSp>
    </p:spTree>
    <p:extLst>
      <p:ext uri="{BB962C8B-B14F-4D97-AF65-F5344CB8AC3E}">
        <p14:creationId xmlns:p14="http://schemas.microsoft.com/office/powerpoint/2010/main" val="4137401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7"/>
          <p:cNvSpPr txBox="1">
            <a:spLocks noGrp="1"/>
          </p:cNvSpPr>
          <p:nvPr>
            <p:ph type="title"/>
          </p:nvPr>
        </p:nvSpPr>
        <p:spPr>
          <a:xfrm>
            <a:off x="739588" y="1059873"/>
            <a:ext cx="6299100" cy="354600"/>
          </a:xfrm>
          <a:prstGeom prst="rect">
            <a:avLst/>
          </a:prstGeom>
        </p:spPr>
        <p:txBody>
          <a:bodyPr spcFirstLastPara="1" wrap="square" lIns="0" tIns="0" rIns="0" bIns="0" anchor="t" anchorCtr="0">
            <a:noAutofit/>
          </a:bodyPr>
          <a:lstStyle/>
          <a:p>
            <a:r>
              <a:rPr lang="en" dirty="0"/>
              <a:t>Leaves Sedgwick will be managing</a:t>
            </a:r>
            <a:endParaRPr dirty="0"/>
          </a:p>
        </p:txBody>
      </p:sp>
      <p:sp>
        <p:nvSpPr>
          <p:cNvPr id="188" name="Google Shape;188;p27"/>
          <p:cNvSpPr txBox="1">
            <a:spLocks noGrp="1"/>
          </p:cNvSpPr>
          <p:nvPr>
            <p:ph type="title" idx="2"/>
          </p:nvPr>
        </p:nvSpPr>
        <p:spPr>
          <a:xfrm>
            <a:off x="739588" y="720568"/>
            <a:ext cx="6299100" cy="162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TOTAL ABSENCE ADMINISTRATION</a:t>
            </a:r>
            <a:endParaRPr/>
          </a:p>
        </p:txBody>
      </p:sp>
      <p:sp>
        <p:nvSpPr>
          <p:cNvPr id="189" name="Google Shape;189;p27"/>
          <p:cNvSpPr txBox="1">
            <a:spLocks noGrp="1"/>
          </p:cNvSpPr>
          <p:nvPr>
            <p:ph type="body" idx="1"/>
          </p:nvPr>
        </p:nvSpPr>
        <p:spPr>
          <a:xfrm>
            <a:off x="739603" y="1893225"/>
            <a:ext cx="8069100" cy="5010900"/>
          </a:xfrm>
          <a:prstGeom prst="rect">
            <a:avLst/>
          </a:prstGeom>
        </p:spPr>
        <p:txBody>
          <a:bodyPr spcFirstLastPara="1" wrap="square" lIns="0" tIns="0" rIns="0" bIns="0" anchor="t" anchorCtr="0">
            <a:noAutofit/>
          </a:bodyPr>
          <a:lstStyle/>
          <a:p>
            <a:pPr marL="0" marR="393700" indent="0">
              <a:buClr>
                <a:schemeClr val="dk1"/>
              </a:buClr>
              <a:buSzPts val="800"/>
              <a:buNone/>
            </a:pPr>
            <a:r>
              <a:rPr lang="en" sz="1800" i="1" dirty="0">
                <a:latin typeface="Georgia"/>
                <a:sym typeface="Georgia"/>
              </a:rPr>
              <a:t>Leave Suite</a:t>
            </a:r>
            <a:endParaRPr sz="1800" dirty="0"/>
          </a:p>
          <a:p>
            <a:pPr>
              <a:buNone/>
            </a:pPr>
            <a:r>
              <a:rPr lang="en" sz="1800" dirty="0"/>
              <a:t>As part of the transition, Sedgwick will be managing the following leave types:</a:t>
            </a:r>
            <a:endParaRPr lang="en" dirty="0"/>
          </a:p>
          <a:p>
            <a:r>
              <a:rPr lang="en" sz="1600" dirty="0"/>
              <a:t>FMLA</a:t>
            </a:r>
          </a:p>
          <a:p>
            <a:r>
              <a:rPr lang="en" sz="1600" dirty="0"/>
              <a:t>State</a:t>
            </a:r>
          </a:p>
          <a:p>
            <a:r>
              <a:rPr lang="en" sz="1600" dirty="0"/>
              <a:t>Unpaid Company</a:t>
            </a:r>
          </a:p>
          <a:p>
            <a:r>
              <a:rPr lang="en" sz="1600" dirty="0"/>
              <a:t>USERRA</a:t>
            </a:r>
          </a:p>
          <a:p>
            <a:r>
              <a:rPr lang="en" sz="1600" dirty="0"/>
              <a:t>ADAAA</a:t>
            </a:r>
            <a:endParaRPr lang="en" dirty="0"/>
          </a:p>
          <a:p>
            <a:pPr>
              <a:buNone/>
            </a:pPr>
            <a:endParaRPr lang="en" sz="1800" dirty="0"/>
          </a:p>
          <a:p>
            <a:pPr marL="0" marR="393700" indent="0">
              <a:buSzPts val="800"/>
              <a:buFont typeface="Source Sans Pro"/>
              <a:buNone/>
            </a:pPr>
            <a:endParaRPr lang="en" sz="1800" i="1" dirty="0">
              <a:latin typeface="Georgia"/>
            </a:endParaRPr>
          </a:p>
          <a:p>
            <a:pPr marL="0" marR="393700" indent="0">
              <a:buSzPts val="800"/>
              <a:buFont typeface="Source Sans Pro"/>
              <a:buNone/>
            </a:pPr>
            <a:endParaRPr lang="en" sz="1800" i="1" dirty="0">
              <a:latin typeface="Georgia"/>
            </a:endParaRPr>
          </a:p>
          <a:p>
            <a:pPr marL="0" marR="393700" lvl="0" indent="0" algn="l" rtl="0">
              <a:spcBef>
                <a:spcPts val="700"/>
              </a:spcBef>
              <a:spcAft>
                <a:spcPts val="0"/>
              </a:spcAft>
              <a:buClr>
                <a:schemeClr val="dk1"/>
              </a:buClr>
              <a:buSzPts val="800"/>
              <a:buFont typeface="Arial"/>
              <a:buNone/>
            </a:pPr>
            <a:br>
              <a:rPr lang="en" dirty="0"/>
            </a:br>
            <a:endParaRPr lang="en" i="1" dirty="0">
              <a:solidFill>
                <a:srgbClr val="980000"/>
              </a:solidFill>
            </a:endParaRPr>
          </a:p>
          <a:p>
            <a:pPr marL="939800" lvl="0" indent="0" algn="l" rtl="0">
              <a:lnSpc>
                <a:spcPct val="115000"/>
              </a:lnSpc>
              <a:spcBef>
                <a:spcPts val="400"/>
              </a:spcBef>
              <a:spcAft>
                <a:spcPts val="0"/>
              </a:spcAft>
              <a:buNone/>
            </a:pPr>
            <a:endParaRPr lang="en-US" sz="1600" dirty="0">
              <a:solidFill>
                <a:schemeClr val="dk1"/>
              </a:solidFill>
              <a:latin typeface="Calibri"/>
              <a:ea typeface="Calibri"/>
              <a:cs typeface="Calibri"/>
              <a:sym typeface="Calibri"/>
            </a:endParaRPr>
          </a:p>
          <a:p>
            <a:pPr marL="317500" marR="393700" lvl="0" indent="0" algn="l" rtl="0">
              <a:spcBef>
                <a:spcPts val="0"/>
              </a:spcBef>
              <a:spcAft>
                <a:spcPts val="0"/>
              </a:spcAft>
              <a:buNone/>
            </a:pPr>
            <a:endParaRPr dirty="0"/>
          </a:p>
        </p:txBody>
      </p:sp>
      <p:sp>
        <p:nvSpPr>
          <p:cNvPr id="190" name="Google Shape;190;p27"/>
          <p:cNvSpPr txBox="1">
            <a:spLocks noGrp="1"/>
          </p:cNvSpPr>
          <p:nvPr>
            <p:ph type="sldNum" idx="12"/>
          </p:nvPr>
        </p:nvSpPr>
        <p:spPr>
          <a:xfrm>
            <a:off x="9111947" y="7175296"/>
            <a:ext cx="603600" cy="2274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9"/>
          <p:cNvSpPr txBox="1">
            <a:spLocks noGrp="1"/>
          </p:cNvSpPr>
          <p:nvPr>
            <p:ph type="title"/>
          </p:nvPr>
        </p:nvSpPr>
        <p:spPr>
          <a:xfrm>
            <a:off x="1036960" y="883227"/>
            <a:ext cx="4744500" cy="6006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Employee Portal</a:t>
            </a:r>
            <a:endParaRPr dirty="0"/>
          </a:p>
        </p:txBody>
      </p:sp>
      <p:cxnSp>
        <p:nvCxnSpPr>
          <p:cNvPr id="204" name="Google Shape;204;p29"/>
          <p:cNvCxnSpPr/>
          <p:nvPr/>
        </p:nvCxnSpPr>
        <p:spPr>
          <a:xfrm>
            <a:off x="229550" y="3886225"/>
            <a:ext cx="601800" cy="0"/>
          </a:xfrm>
          <a:prstGeom prst="straightConnector1">
            <a:avLst/>
          </a:prstGeom>
          <a:noFill/>
          <a:ln w="28575" cap="flat" cmpd="sng">
            <a:solidFill>
              <a:srgbClr val="018FC8"/>
            </a:solidFill>
            <a:prstDash val="solid"/>
            <a:round/>
            <a:headEnd type="none" w="med" len="med"/>
            <a:tailEnd type="non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0"/>
          <p:cNvSpPr txBox="1">
            <a:spLocks noGrp="1"/>
          </p:cNvSpPr>
          <p:nvPr>
            <p:ph type="title"/>
          </p:nvPr>
        </p:nvSpPr>
        <p:spPr>
          <a:xfrm>
            <a:off x="739588" y="1059873"/>
            <a:ext cx="6299100" cy="354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Employee Portals</a:t>
            </a:r>
            <a:endParaRPr dirty="0"/>
          </a:p>
        </p:txBody>
      </p:sp>
      <p:sp>
        <p:nvSpPr>
          <p:cNvPr id="210" name="Google Shape;210;p30"/>
          <p:cNvSpPr txBox="1">
            <a:spLocks noGrp="1"/>
          </p:cNvSpPr>
          <p:nvPr>
            <p:ph type="title" idx="2"/>
          </p:nvPr>
        </p:nvSpPr>
        <p:spPr>
          <a:xfrm>
            <a:off x="739588" y="720568"/>
            <a:ext cx="6299100" cy="162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TOTAL ABSENCE ADMINISTRATION</a:t>
            </a:r>
            <a:endParaRPr/>
          </a:p>
        </p:txBody>
      </p:sp>
      <p:sp>
        <p:nvSpPr>
          <p:cNvPr id="211" name="Google Shape;211;p30"/>
          <p:cNvSpPr txBox="1">
            <a:spLocks noGrp="1"/>
          </p:cNvSpPr>
          <p:nvPr>
            <p:ph type="body" idx="1"/>
          </p:nvPr>
        </p:nvSpPr>
        <p:spPr>
          <a:xfrm>
            <a:off x="739603" y="1768200"/>
            <a:ext cx="8506874" cy="5010900"/>
          </a:xfrm>
          <a:prstGeom prst="rect">
            <a:avLst/>
          </a:prstGeom>
        </p:spPr>
        <p:txBody>
          <a:bodyPr spcFirstLastPara="1" wrap="square" lIns="0" tIns="0" rIns="0" bIns="0" anchor="t" anchorCtr="0">
            <a:noAutofit/>
          </a:bodyPr>
          <a:lstStyle/>
          <a:p>
            <a:pPr marL="0" marR="393700" indent="0">
              <a:buClr>
                <a:schemeClr val="dk1"/>
              </a:buClr>
              <a:buSzPts val="800"/>
              <a:buFont typeface="Arial"/>
              <a:buNone/>
            </a:pPr>
            <a:r>
              <a:rPr lang="en" sz="1800" i="1" dirty="0">
                <a:latin typeface="Georgia"/>
                <a:ea typeface="Georgia"/>
                <a:cs typeface="Georgia"/>
                <a:sym typeface="Georgia"/>
              </a:rPr>
              <a:t>Employee Portal</a:t>
            </a:r>
            <a:br>
              <a:rPr lang="en" sz="1800" i="1" dirty="0">
                <a:latin typeface="Georgia"/>
                <a:ea typeface="Georgia"/>
                <a:cs typeface="Georgia"/>
              </a:rPr>
            </a:br>
            <a:endParaRPr lang="en-US" sz="1800" dirty="0"/>
          </a:p>
          <a:p>
            <a:pPr marL="317500" indent="-266700">
              <a:lnSpc>
                <a:spcPct val="115000"/>
              </a:lnSpc>
              <a:spcBef>
                <a:spcPts val="400"/>
              </a:spcBef>
              <a:buSzPts val="1600"/>
            </a:pPr>
            <a:r>
              <a:rPr lang="en" sz="1600" dirty="0">
                <a:solidFill>
                  <a:schemeClr val="dk1"/>
                </a:solidFill>
                <a:latin typeface="Calibri"/>
                <a:ea typeface="Calibri"/>
                <a:cs typeface="Calibri"/>
                <a:sym typeface="Calibri"/>
              </a:rPr>
              <a:t>The employee portal provides a convenient and secure site for employees to view their </a:t>
            </a:r>
            <a:br>
              <a:rPr lang="en" sz="1600" dirty="0">
                <a:latin typeface="Calibri"/>
                <a:ea typeface="Calibri"/>
                <a:cs typeface="Calibri"/>
              </a:rPr>
            </a:br>
            <a:r>
              <a:rPr lang="en" sz="1600" dirty="0">
                <a:solidFill>
                  <a:schemeClr val="dk1"/>
                </a:solidFill>
                <a:latin typeface="Calibri"/>
                <a:ea typeface="Calibri"/>
                <a:cs typeface="Calibri"/>
                <a:sym typeface="Calibri"/>
              </a:rPr>
              <a:t>leave and absence information.  Any time of day or night, they will have quick access </a:t>
            </a:r>
            <a:br>
              <a:rPr lang="en" sz="1600" dirty="0">
                <a:latin typeface="Calibri"/>
                <a:ea typeface="Calibri"/>
                <a:cs typeface="Calibri"/>
              </a:rPr>
            </a:br>
            <a:r>
              <a:rPr lang="en" sz="1600" dirty="0">
                <a:solidFill>
                  <a:schemeClr val="dk1"/>
                </a:solidFill>
                <a:latin typeface="Calibri"/>
                <a:ea typeface="Calibri"/>
                <a:cs typeface="Calibri"/>
                <a:sym typeface="Calibri"/>
              </a:rPr>
              <a:t>to their documents approvals and how much time they have available for their leaves.</a:t>
            </a:r>
            <a:endParaRPr sz="1600" dirty="0">
              <a:solidFill>
                <a:schemeClr val="dk1"/>
              </a:solidFill>
              <a:latin typeface="Calibri"/>
              <a:ea typeface="Calibri"/>
              <a:cs typeface="Calibri"/>
            </a:endParaRPr>
          </a:p>
          <a:p>
            <a:pPr marL="317500" indent="-266700">
              <a:lnSpc>
                <a:spcPct val="114999"/>
              </a:lnSpc>
              <a:spcBef>
                <a:spcPts val="400"/>
              </a:spcBef>
              <a:buSzPts val="1600"/>
            </a:pPr>
            <a:endParaRPr lang="en" sz="1600" dirty="0">
              <a:solidFill>
                <a:schemeClr val="dk1"/>
              </a:solidFill>
              <a:latin typeface="Calibri"/>
              <a:ea typeface="Calibri"/>
              <a:cs typeface="Calibri"/>
              <a:sym typeface="Calibri"/>
            </a:endParaRPr>
          </a:p>
          <a:p>
            <a:pPr marL="317500" indent="-266700">
              <a:lnSpc>
                <a:spcPct val="114999"/>
              </a:lnSpc>
              <a:spcBef>
                <a:spcPts val="400"/>
              </a:spcBef>
              <a:buSzPts val="1600"/>
            </a:pPr>
            <a:r>
              <a:rPr lang="en" sz="1600" dirty="0">
                <a:solidFill>
                  <a:schemeClr val="dk1"/>
                </a:solidFill>
                <a:latin typeface="Calibri"/>
                <a:ea typeface="Calibri"/>
                <a:cs typeface="Calibri"/>
                <a:sym typeface="Calibri"/>
              </a:rPr>
              <a:t>Employees can access the site by going to </a:t>
            </a:r>
            <a:r>
              <a:rPr lang="en" sz="1600" u="sng" dirty="0">
                <a:solidFill>
                  <a:schemeClr val="hlink"/>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https://timeoff.sedgwick.com</a:t>
            </a:r>
            <a:r>
              <a:rPr lang="en" sz="1600" dirty="0">
                <a:solidFill>
                  <a:schemeClr val="dk1"/>
                </a:solidFill>
                <a:latin typeface="Calibri"/>
                <a:ea typeface="Calibri"/>
                <a:cs typeface="Calibri"/>
                <a:sym typeface="Calibri"/>
              </a:rPr>
              <a:t> to create their secure account.  They have access to the following at this site:</a:t>
            </a:r>
            <a:endParaRPr sz="1600" dirty="0">
              <a:solidFill>
                <a:schemeClr val="dk1"/>
              </a:solidFill>
              <a:latin typeface="Calibri"/>
              <a:ea typeface="Calibri"/>
              <a:cs typeface="Calibri"/>
            </a:endParaRPr>
          </a:p>
          <a:p>
            <a:pPr marL="939800" lvl="2" indent="-254000" algn="l" rtl="0">
              <a:lnSpc>
                <a:spcPct val="115000"/>
              </a:lnSpc>
              <a:spcBef>
                <a:spcPts val="0"/>
              </a:spcBef>
              <a:spcAft>
                <a:spcPts val="0"/>
              </a:spcAft>
              <a:buClr>
                <a:schemeClr val="dk1"/>
              </a:buClr>
              <a:buSzPts val="1600"/>
              <a:buFont typeface="Calibri"/>
              <a:buChar char="■"/>
            </a:pPr>
            <a:r>
              <a:rPr lang="en" sz="1600" dirty="0">
                <a:solidFill>
                  <a:schemeClr val="dk1"/>
                </a:solidFill>
                <a:latin typeface="Calibri"/>
                <a:ea typeface="Calibri"/>
                <a:cs typeface="Calibri"/>
                <a:sym typeface="Calibri"/>
              </a:rPr>
              <a:t>Self-Registration</a:t>
            </a:r>
            <a:endParaRPr sz="1600" dirty="0">
              <a:solidFill>
                <a:schemeClr val="dk1"/>
              </a:solidFill>
              <a:latin typeface="Calibri"/>
              <a:ea typeface="Calibri"/>
              <a:cs typeface="Calibri"/>
              <a:sym typeface="Calibri"/>
            </a:endParaRPr>
          </a:p>
          <a:p>
            <a:pPr marL="939800" lvl="2" indent="-254000" algn="l" rtl="0">
              <a:lnSpc>
                <a:spcPct val="115000"/>
              </a:lnSpc>
              <a:spcBef>
                <a:spcPts val="0"/>
              </a:spcBef>
              <a:spcAft>
                <a:spcPts val="0"/>
              </a:spcAft>
              <a:buClr>
                <a:schemeClr val="dk1"/>
              </a:buClr>
              <a:buSzPts val="1600"/>
              <a:buFont typeface="Calibri"/>
              <a:buChar char="■"/>
            </a:pPr>
            <a:r>
              <a:rPr lang="en" sz="1600" dirty="0">
                <a:solidFill>
                  <a:schemeClr val="dk1"/>
                </a:solidFill>
                <a:latin typeface="Calibri"/>
                <a:ea typeface="Calibri"/>
                <a:cs typeface="Calibri"/>
                <a:sym typeface="Calibri"/>
              </a:rPr>
              <a:t>Real time claim status</a:t>
            </a:r>
            <a:endParaRPr sz="1600" dirty="0">
              <a:solidFill>
                <a:schemeClr val="dk1"/>
              </a:solidFill>
              <a:latin typeface="Calibri"/>
              <a:ea typeface="Calibri"/>
              <a:cs typeface="Calibri"/>
              <a:sym typeface="Calibri"/>
            </a:endParaRPr>
          </a:p>
          <a:p>
            <a:pPr marL="939800" lvl="2" indent="-254000" algn="l" rtl="0">
              <a:lnSpc>
                <a:spcPct val="115000"/>
              </a:lnSpc>
              <a:spcBef>
                <a:spcPts val="0"/>
              </a:spcBef>
              <a:spcAft>
                <a:spcPts val="0"/>
              </a:spcAft>
              <a:buClr>
                <a:schemeClr val="dk1"/>
              </a:buClr>
              <a:buSzPts val="1600"/>
              <a:buFont typeface="Calibri"/>
              <a:buChar char="■"/>
            </a:pPr>
            <a:r>
              <a:rPr lang="en" sz="1600" dirty="0">
                <a:solidFill>
                  <a:schemeClr val="dk1"/>
                </a:solidFill>
                <a:latin typeface="Calibri"/>
                <a:ea typeface="Calibri"/>
                <a:cs typeface="Calibri"/>
                <a:sym typeface="Calibri"/>
              </a:rPr>
              <a:t>Viewing all documentation</a:t>
            </a:r>
            <a:endParaRPr sz="1600" dirty="0">
              <a:solidFill>
                <a:schemeClr val="dk1"/>
              </a:solidFill>
              <a:latin typeface="Calibri"/>
              <a:ea typeface="Calibri"/>
              <a:cs typeface="Calibri"/>
              <a:sym typeface="Calibri"/>
            </a:endParaRPr>
          </a:p>
          <a:p>
            <a:pPr marL="939800" lvl="2" indent="-254000" algn="l" rtl="0">
              <a:lnSpc>
                <a:spcPct val="115000"/>
              </a:lnSpc>
              <a:spcBef>
                <a:spcPts val="0"/>
              </a:spcBef>
              <a:spcAft>
                <a:spcPts val="0"/>
              </a:spcAft>
              <a:buClr>
                <a:schemeClr val="dk1"/>
              </a:buClr>
              <a:buSzPts val="1600"/>
              <a:buFont typeface="Calibri"/>
              <a:buChar char="■"/>
            </a:pPr>
            <a:r>
              <a:rPr lang="en" sz="1600" dirty="0">
                <a:solidFill>
                  <a:schemeClr val="dk1"/>
                </a:solidFill>
                <a:latin typeface="Calibri"/>
                <a:ea typeface="Calibri"/>
                <a:cs typeface="Calibri"/>
                <a:sym typeface="Calibri"/>
              </a:rPr>
              <a:t>Utilization calendar</a:t>
            </a:r>
            <a:endParaRPr sz="1600" dirty="0">
              <a:solidFill>
                <a:schemeClr val="dk1"/>
              </a:solidFill>
              <a:latin typeface="Calibri"/>
              <a:ea typeface="Calibri"/>
              <a:cs typeface="Calibri"/>
              <a:sym typeface="Calibri"/>
            </a:endParaRPr>
          </a:p>
          <a:p>
            <a:pPr marL="939800" lvl="2" indent="-254000" algn="l" rtl="0">
              <a:lnSpc>
                <a:spcPct val="115000"/>
              </a:lnSpc>
              <a:spcBef>
                <a:spcPts val="0"/>
              </a:spcBef>
              <a:spcAft>
                <a:spcPts val="0"/>
              </a:spcAft>
              <a:buClr>
                <a:schemeClr val="dk1"/>
              </a:buClr>
              <a:buSzPts val="1600"/>
              <a:buFont typeface="Calibri"/>
              <a:buChar char="■"/>
            </a:pPr>
            <a:r>
              <a:rPr lang="en" sz="1600" dirty="0">
                <a:solidFill>
                  <a:schemeClr val="dk1"/>
                </a:solidFill>
                <a:latin typeface="Calibri"/>
                <a:ea typeface="Calibri"/>
                <a:cs typeface="Calibri"/>
                <a:sym typeface="Calibri"/>
              </a:rPr>
              <a:t>FAQ Support</a:t>
            </a:r>
            <a:endParaRPr sz="1600" dirty="0">
              <a:solidFill>
                <a:schemeClr val="dk1"/>
              </a:solidFill>
              <a:latin typeface="Calibri"/>
              <a:ea typeface="Calibri"/>
              <a:cs typeface="Calibri"/>
              <a:sym typeface="Calibri"/>
            </a:endParaRPr>
          </a:p>
          <a:p>
            <a:pPr marL="939800" lvl="2" indent="-254000" algn="l" rtl="0">
              <a:lnSpc>
                <a:spcPct val="115000"/>
              </a:lnSpc>
              <a:spcBef>
                <a:spcPts val="0"/>
              </a:spcBef>
              <a:spcAft>
                <a:spcPts val="0"/>
              </a:spcAft>
              <a:buClr>
                <a:schemeClr val="dk1"/>
              </a:buClr>
              <a:buSzPts val="1600"/>
              <a:buFont typeface="Calibri"/>
              <a:buChar char="■"/>
            </a:pPr>
            <a:r>
              <a:rPr lang="en" sz="1600" dirty="0">
                <a:solidFill>
                  <a:schemeClr val="dk1"/>
                </a:solidFill>
                <a:latin typeface="Calibri"/>
                <a:ea typeface="Calibri"/>
                <a:cs typeface="Calibri"/>
                <a:sym typeface="Calibri"/>
              </a:rPr>
              <a:t>Interactive messaging with representatives</a:t>
            </a:r>
            <a:endParaRPr sz="1600" dirty="0">
              <a:solidFill>
                <a:schemeClr val="dk1"/>
              </a:solidFill>
              <a:latin typeface="Calibri"/>
              <a:ea typeface="Calibri"/>
              <a:cs typeface="Calibri"/>
              <a:sym typeface="Calibri"/>
            </a:endParaRPr>
          </a:p>
          <a:p>
            <a:pPr marL="939800" lvl="2" indent="-254000" algn="l" rtl="0">
              <a:lnSpc>
                <a:spcPct val="115000"/>
              </a:lnSpc>
              <a:spcBef>
                <a:spcPts val="0"/>
              </a:spcBef>
              <a:spcAft>
                <a:spcPts val="0"/>
              </a:spcAft>
              <a:buClr>
                <a:schemeClr val="dk1"/>
              </a:buClr>
              <a:buSzPts val="1600"/>
              <a:buFont typeface="Calibri"/>
              <a:buChar char="■"/>
            </a:pPr>
            <a:r>
              <a:rPr lang="en" sz="1600" dirty="0">
                <a:solidFill>
                  <a:schemeClr val="dk1"/>
                </a:solidFill>
                <a:latin typeface="Calibri"/>
                <a:ea typeface="Calibri"/>
                <a:cs typeface="Calibri"/>
                <a:sym typeface="Calibri"/>
              </a:rPr>
              <a:t>Display of hours available for all leave types</a:t>
            </a:r>
            <a:endParaRPr sz="1600" dirty="0">
              <a:solidFill>
                <a:schemeClr val="dk1"/>
              </a:solidFill>
              <a:latin typeface="Calibri"/>
              <a:ea typeface="Calibri"/>
              <a:cs typeface="Calibri"/>
              <a:sym typeface="Calibri"/>
            </a:endParaRPr>
          </a:p>
          <a:p>
            <a:pPr marL="939800" lvl="2" indent="-254000" algn="l" rtl="0">
              <a:lnSpc>
                <a:spcPct val="115000"/>
              </a:lnSpc>
              <a:spcBef>
                <a:spcPts val="0"/>
              </a:spcBef>
              <a:spcAft>
                <a:spcPts val="0"/>
              </a:spcAft>
              <a:buClr>
                <a:schemeClr val="dk1"/>
              </a:buClr>
              <a:buSzPts val="1600"/>
              <a:buFont typeface="Calibri"/>
              <a:buChar char="■"/>
            </a:pPr>
            <a:r>
              <a:rPr lang="en" sz="1600" dirty="0">
                <a:solidFill>
                  <a:schemeClr val="dk1"/>
                </a:solidFill>
                <a:latin typeface="Calibri"/>
                <a:ea typeface="Calibri"/>
                <a:cs typeface="Calibri"/>
                <a:sym typeface="Calibri"/>
              </a:rPr>
              <a:t>Track multiple leaves simultaneously</a:t>
            </a:r>
            <a:endParaRPr sz="1600" dirty="0">
              <a:solidFill>
                <a:schemeClr val="dk1"/>
              </a:solidFill>
              <a:latin typeface="Calibri"/>
              <a:ea typeface="Calibri"/>
              <a:cs typeface="Calibri"/>
            </a:endParaRPr>
          </a:p>
          <a:p>
            <a:pPr marL="939800" lvl="2" indent="-254000" algn="l">
              <a:lnSpc>
                <a:spcPct val="114999"/>
              </a:lnSpc>
              <a:spcBef>
                <a:spcPts val="0"/>
              </a:spcBef>
              <a:spcAft>
                <a:spcPts val="0"/>
              </a:spcAft>
              <a:buClr>
                <a:srgbClr val="000000"/>
              </a:buClr>
              <a:buSzPts val="1600"/>
              <a:buFont typeface="Calibri"/>
              <a:buChar char="■"/>
            </a:pPr>
            <a:endParaRPr lang="en" sz="1600" dirty="0">
              <a:solidFill>
                <a:schemeClr val="dk1"/>
              </a:solidFill>
              <a:latin typeface="Calibri"/>
              <a:cs typeface="Calibri"/>
            </a:endParaRPr>
          </a:p>
          <a:p>
            <a:pPr marL="228600" lvl="1">
              <a:lnSpc>
                <a:spcPct val="114999"/>
              </a:lnSpc>
              <a:spcBef>
                <a:spcPts val="0"/>
              </a:spcBef>
              <a:buNone/>
            </a:pPr>
            <a:r>
              <a:rPr lang="en" sz="1600" dirty="0">
                <a:solidFill>
                  <a:schemeClr val="dk1"/>
                </a:solidFill>
                <a:latin typeface="Calibri"/>
                <a:cs typeface="Calibri"/>
              </a:rPr>
              <a:t>Employee Portal Training Video:</a:t>
            </a:r>
            <a:endParaRPr lang="en-US" sz="1600" dirty="0">
              <a:solidFill>
                <a:schemeClr val="dk1"/>
              </a:solidFill>
              <a:cs typeface="Calibri"/>
            </a:endParaRPr>
          </a:p>
          <a:p>
            <a:pPr marL="228600" lvl="1">
              <a:lnSpc>
                <a:spcPct val="114999"/>
              </a:lnSpc>
              <a:spcBef>
                <a:spcPts val="0"/>
              </a:spcBef>
              <a:buNone/>
            </a:pPr>
            <a:r>
              <a:rPr lang="en" sz="1600" dirty="0">
                <a:cs typeface="Calibri"/>
                <a:hlinkClick r:id="rId4"/>
              </a:rPr>
              <a:t>https://sedgwick.visme.co/view/01yw03q6-m3x58k31onwm5krp</a:t>
            </a:r>
            <a:r>
              <a:rPr lang="en" sz="1600" dirty="0">
                <a:cs typeface="Calibri"/>
              </a:rPr>
              <a:t> </a:t>
            </a:r>
            <a:endParaRPr lang="en" dirty="0"/>
          </a:p>
          <a:p>
            <a:pPr marL="317500" marR="393700" indent="0">
              <a:buNone/>
            </a:pPr>
            <a:br>
              <a:rPr lang="en-US" dirty="0">
                <a:cs typeface="Calibri"/>
              </a:rPr>
            </a:br>
            <a:endParaRPr lang="en-US" dirty="0">
              <a:cs typeface="Calibri"/>
            </a:endParaRPr>
          </a:p>
        </p:txBody>
      </p:sp>
      <p:sp>
        <p:nvSpPr>
          <p:cNvPr id="212" name="Google Shape;212;p30"/>
          <p:cNvSpPr txBox="1">
            <a:spLocks noGrp="1"/>
          </p:cNvSpPr>
          <p:nvPr>
            <p:ph type="sldNum" idx="12"/>
          </p:nvPr>
        </p:nvSpPr>
        <p:spPr>
          <a:xfrm>
            <a:off x="9111947" y="7175296"/>
            <a:ext cx="603600" cy="2274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1"/>
          <p:cNvSpPr/>
          <p:nvPr/>
        </p:nvSpPr>
        <p:spPr>
          <a:xfrm>
            <a:off x="3893025" y="228600"/>
            <a:ext cx="5936700" cy="7315200"/>
          </a:xfrm>
          <a:prstGeom prst="rect">
            <a:avLst/>
          </a:prstGeom>
          <a:solidFill>
            <a:srgbClr val="005D82">
              <a:alpha val="5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1"/>
          <p:cNvSpPr txBox="1"/>
          <p:nvPr/>
        </p:nvSpPr>
        <p:spPr>
          <a:xfrm>
            <a:off x="783438" y="820768"/>
            <a:ext cx="2568000" cy="61308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100" b="1" dirty="0">
                <a:solidFill>
                  <a:srgbClr val="018FC8"/>
                </a:solidFill>
                <a:latin typeface="Source Sans Pro"/>
                <a:ea typeface="Source Sans Pro"/>
                <a:cs typeface="Source Sans Pro"/>
                <a:sym typeface="Source Sans Pro"/>
              </a:rPr>
              <a:t>TOTAL ABSENCE ADMINISTRATION</a:t>
            </a:r>
            <a:endParaRPr sz="1100" b="1" dirty="0">
              <a:solidFill>
                <a:srgbClr val="199FD6"/>
              </a:solidFill>
              <a:latin typeface="Source Sans Pro"/>
              <a:ea typeface="Source Sans Pro"/>
              <a:cs typeface="Source Sans Pro"/>
              <a:sym typeface="Source Sans Pro"/>
            </a:endParaRPr>
          </a:p>
          <a:p>
            <a:pPr marL="0" lvl="0" indent="0" algn="l" rtl="0">
              <a:spcBef>
                <a:spcPts val="0"/>
              </a:spcBef>
              <a:spcAft>
                <a:spcPts val="0"/>
              </a:spcAft>
              <a:buNone/>
            </a:pPr>
            <a:endParaRPr sz="1800" b="1">
              <a:solidFill>
                <a:srgbClr val="199FD6"/>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sz="2500" dirty="0">
                <a:solidFill>
                  <a:srgbClr val="2B2A28"/>
                </a:solidFill>
                <a:latin typeface="Source Sans Pro Light"/>
                <a:ea typeface="Source Sans Pro Light"/>
                <a:cs typeface="Source Sans Pro Light"/>
                <a:sym typeface="Source Sans Pro Light"/>
              </a:rPr>
              <a:t>Registering for </a:t>
            </a:r>
            <a:br>
              <a:rPr lang="en" sz="2500" dirty="0">
                <a:latin typeface="Source Sans Pro Light"/>
                <a:ea typeface="Source Sans Pro Light"/>
                <a:cs typeface="Source Sans Pro Light"/>
              </a:rPr>
            </a:br>
            <a:r>
              <a:rPr lang="en" sz="2500" dirty="0">
                <a:solidFill>
                  <a:srgbClr val="2B2A28"/>
                </a:solidFill>
                <a:latin typeface="Source Sans Pro Light"/>
                <a:ea typeface="Source Sans Pro Light"/>
                <a:cs typeface="Source Sans Pro Light"/>
                <a:sym typeface="Source Sans Pro Light"/>
              </a:rPr>
              <a:t>an account</a:t>
            </a:r>
            <a:endParaRPr sz="2500" dirty="0">
              <a:solidFill>
                <a:srgbClr val="2B2A28"/>
              </a:solidFill>
              <a:latin typeface="Source Sans Pro Light"/>
              <a:ea typeface="Source Sans Pro Light"/>
              <a:cs typeface="Source Sans Pro Light"/>
              <a:sym typeface="Source Sans Pro Light"/>
            </a:endParaRPr>
          </a:p>
          <a:p>
            <a:pPr marL="0" lvl="0" indent="0" algn="l" rtl="0">
              <a:lnSpc>
                <a:spcPct val="150000"/>
              </a:lnSpc>
              <a:spcBef>
                <a:spcPts val="2000"/>
              </a:spcBef>
              <a:spcAft>
                <a:spcPts val="0"/>
              </a:spcAft>
              <a:buNone/>
            </a:pPr>
            <a:r>
              <a:rPr lang="en" dirty="0">
                <a:solidFill>
                  <a:srgbClr val="2B2A28"/>
                </a:solidFill>
                <a:latin typeface="Source Sans Pro Light"/>
                <a:ea typeface="Source Sans Pro Light"/>
                <a:cs typeface="Source Sans Pro Light"/>
                <a:sym typeface="Source Sans Pro Light"/>
              </a:rPr>
              <a:t>The screenshot to the right </a:t>
            </a:r>
            <a:br>
              <a:rPr lang="en" dirty="0">
                <a:latin typeface="Source Sans Pro Light"/>
                <a:ea typeface="Source Sans Pro Light"/>
                <a:cs typeface="Source Sans Pro Light"/>
              </a:rPr>
            </a:br>
            <a:r>
              <a:rPr lang="en" dirty="0">
                <a:solidFill>
                  <a:srgbClr val="2B2A28"/>
                </a:solidFill>
                <a:latin typeface="Source Sans Pro Light"/>
                <a:ea typeface="Source Sans Pro Light"/>
                <a:cs typeface="Source Sans Pro Light"/>
                <a:sym typeface="Source Sans Pro Light"/>
              </a:rPr>
              <a:t>shows the registration screen </a:t>
            </a:r>
            <a:br>
              <a:rPr lang="en" dirty="0">
                <a:latin typeface="Source Sans Pro Light"/>
                <a:ea typeface="Source Sans Pro Light"/>
                <a:cs typeface="Source Sans Pro Light"/>
              </a:rPr>
            </a:br>
            <a:r>
              <a:rPr lang="en" dirty="0">
                <a:solidFill>
                  <a:srgbClr val="2B2A28"/>
                </a:solidFill>
                <a:latin typeface="Source Sans Pro Light"/>
                <a:ea typeface="Source Sans Pro Light"/>
                <a:cs typeface="Source Sans Pro Light"/>
                <a:sym typeface="Source Sans Pro Light"/>
              </a:rPr>
              <a:t>for the employee portal.</a:t>
            </a:r>
            <a:endParaRPr dirty="0">
              <a:solidFill>
                <a:srgbClr val="2B2A28"/>
              </a:solidFill>
              <a:latin typeface="Source Sans Pro Light"/>
              <a:ea typeface="Source Sans Pro Light"/>
              <a:cs typeface="Source Sans Pro Light"/>
              <a:sym typeface="Source Sans Pro Light"/>
            </a:endParaRPr>
          </a:p>
          <a:p>
            <a:pPr marL="0" lvl="0" indent="0" algn="l" rtl="0">
              <a:lnSpc>
                <a:spcPct val="150000"/>
              </a:lnSpc>
              <a:spcBef>
                <a:spcPts val="1000"/>
              </a:spcBef>
              <a:spcAft>
                <a:spcPts val="1000"/>
              </a:spcAft>
              <a:buNone/>
            </a:pPr>
            <a:r>
              <a:rPr lang="en" dirty="0">
                <a:solidFill>
                  <a:srgbClr val="2B2A28"/>
                </a:solidFill>
                <a:latin typeface="Source Sans Pro Light"/>
                <a:ea typeface="Source Sans Pro Light"/>
                <a:cs typeface="Source Sans Pro Light"/>
                <a:sym typeface="Source Sans Pro Light"/>
              </a:rPr>
              <a:t>Please remember that if you have elected to send an Employee ID on your eligibility file, your employees cannot register with their SSN, they have to use their Employee ID to register on this site.</a:t>
            </a:r>
            <a:endParaRPr dirty="0">
              <a:solidFill>
                <a:srgbClr val="2B2A28"/>
              </a:solidFill>
              <a:latin typeface="Source Sans Pro Light"/>
              <a:ea typeface="Source Sans Pro Light"/>
              <a:cs typeface="Source Sans Pro Light"/>
              <a:sym typeface="Source Sans Pro Light"/>
            </a:endParaRPr>
          </a:p>
        </p:txBody>
      </p:sp>
      <p:cxnSp>
        <p:nvCxnSpPr>
          <p:cNvPr id="219" name="Google Shape;219;p31"/>
          <p:cNvCxnSpPr/>
          <p:nvPr/>
        </p:nvCxnSpPr>
        <p:spPr>
          <a:xfrm rot="10800000">
            <a:off x="259071" y="2199175"/>
            <a:ext cx="323700" cy="0"/>
          </a:xfrm>
          <a:prstGeom prst="straightConnector1">
            <a:avLst/>
          </a:prstGeom>
          <a:noFill/>
          <a:ln w="28575" cap="flat" cmpd="sng">
            <a:solidFill>
              <a:srgbClr val="018FC8"/>
            </a:solidFill>
            <a:prstDash val="solid"/>
            <a:round/>
            <a:headEnd type="none" w="med" len="med"/>
            <a:tailEnd type="none" w="med" len="med"/>
          </a:ln>
        </p:spPr>
      </p:cxnSp>
      <p:pic>
        <p:nvPicPr>
          <p:cNvPr id="220" name="Google Shape;220;p31"/>
          <p:cNvPicPr preferRelativeResize="0"/>
          <p:nvPr/>
        </p:nvPicPr>
        <p:blipFill>
          <a:blip r:embed="rId3">
            <a:alphaModFix/>
          </a:blip>
          <a:stretch>
            <a:fillRect/>
          </a:stretch>
        </p:blipFill>
        <p:spPr>
          <a:xfrm>
            <a:off x="3893025" y="486250"/>
            <a:ext cx="5936700" cy="3718193"/>
          </a:xfrm>
          <a:prstGeom prst="rect">
            <a:avLst/>
          </a:prstGeom>
          <a:noFill/>
          <a:ln>
            <a:noFill/>
          </a:ln>
          <a:effectLst>
            <a:outerShdw blurRad="57150" dist="19050" dir="5400000" algn="bl" rotWithShape="0">
              <a:srgbClr val="000000">
                <a:alpha val="50000"/>
              </a:srgbClr>
            </a:outerShdw>
          </a:effectLst>
        </p:spPr>
      </p:pic>
      <p:pic>
        <p:nvPicPr>
          <p:cNvPr id="221" name="Google Shape;221;p31"/>
          <p:cNvPicPr preferRelativeResize="0"/>
          <p:nvPr/>
        </p:nvPicPr>
        <p:blipFill>
          <a:blip r:embed="rId4">
            <a:alphaModFix/>
          </a:blip>
          <a:stretch>
            <a:fillRect/>
          </a:stretch>
        </p:blipFill>
        <p:spPr>
          <a:xfrm>
            <a:off x="4914320" y="3996700"/>
            <a:ext cx="3991001" cy="3547101"/>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a:spLocks noGrp="1"/>
          </p:cNvSpPr>
          <p:nvPr>
            <p:ph type="title"/>
          </p:nvPr>
        </p:nvSpPr>
        <p:spPr>
          <a:xfrm>
            <a:off x="1036960" y="883227"/>
            <a:ext cx="4116454" cy="6006000"/>
          </a:xfrm>
          <a:prstGeom prst="rect">
            <a:avLst/>
          </a:prstGeom>
        </p:spPr>
        <p:txBody>
          <a:bodyPr spcFirstLastPara="1" wrap="square" lIns="0" tIns="0" rIns="0" bIns="0" anchor="ctr" anchorCtr="0">
            <a:noAutofit/>
          </a:bodyPr>
          <a:lstStyle/>
          <a:p>
            <a:r>
              <a:rPr lang="en" dirty="0"/>
              <a:t>Training – Insightful Videos</a:t>
            </a:r>
          </a:p>
        </p:txBody>
      </p:sp>
      <p:cxnSp>
        <p:nvCxnSpPr>
          <p:cNvPr id="144" name="Google Shape;144;p21"/>
          <p:cNvCxnSpPr/>
          <p:nvPr/>
        </p:nvCxnSpPr>
        <p:spPr>
          <a:xfrm>
            <a:off x="229550" y="3886225"/>
            <a:ext cx="601800" cy="0"/>
          </a:xfrm>
          <a:prstGeom prst="straightConnector1">
            <a:avLst/>
          </a:prstGeom>
          <a:noFill/>
          <a:ln w="28575" cap="flat" cmpd="sng">
            <a:solidFill>
              <a:srgbClr val="018FC8"/>
            </a:solidFill>
            <a:prstDash val="solid"/>
            <a:round/>
            <a:headEnd type="none" w="med" len="med"/>
            <a:tailEnd type="none" w="med" len="med"/>
          </a:ln>
        </p:spPr>
      </p:cxnSp>
    </p:spTree>
    <p:extLst>
      <p:ext uri="{BB962C8B-B14F-4D97-AF65-F5344CB8AC3E}">
        <p14:creationId xmlns:p14="http://schemas.microsoft.com/office/powerpoint/2010/main" val="1885380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4"/>
          <p:cNvSpPr txBox="1">
            <a:spLocks noGrp="1"/>
          </p:cNvSpPr>
          <p:nvPr>
            <p:ph type="title"/>
          </p:nvPr>
        </p:nvSpPr>
        <p:spPr>
          <a:xfrm>
            <a:off x="739588" y="1059873"/>
            <a:ext cx="6299100" cy="354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Training Tools - Intake Video</a:t>
            </a:r>
            <a:endParaRPr/>
          </a:p>
        </p:txBody>
      </p:sp>
      <p:sp>
        <p:nvSpPr>
          <p:cNvPr id="243" name="Google Shape;243;p34"/>
          <p:cNvSpPr txBox="1">
            <a:spLocks noGrp="1"/>
          </p:cNvSpPr>
          <p:nvPr>
            <p:ph type="title" idx="2"/>
          </p:nvPr>
        </p:nvSpPr>
        <p:spPr>
          <a:xfrm>
            <a:off x="739588" y="720568"/>
            <a:ext cx="6299100" cy="162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TOTAL ABSENCE ADMINISTRATION</a:t>
            </a:r>
            <a:endParaRPr/>
          </a:p>
        </p:txBody>
      </p:sp>
      <p:sp>
        <p:nvSpPr>
          <p:cNvPr id="244" name="Google Shape;244;p34"/>
          <p:cNvSpPr txBox="1">
            <a:spLocks noGrp="1"/>
          </p:cNvSpPr>
          <p:nvPr>
            <p:ph type="body" idx="1"/>
          </p:nvPr>
        </p:nvSpPr>
        <p:spPr>
          <a:xfrm>
            <a:off x="739603" y="1893225"/>
            <a:ext cx="8069100" cy="5010900"/>
          </a:xfrm>
          <a:prstGeom prst="rect">
            <a:avLst/>
          </a:prstGeom>
        </p:spPr>
        <p:txBody>
          <a:bodyPr spcFirstLastPara="1" wrap="square" lIns="0" tIns="0" rIns="0" bIns="0" anchor="t" anchorCtr="0">
            <a:noAutofit/>
          </a:bodyPr>
          <a:lstStyle/>
          <a:p>
            <a:pPr marL="0" lvl="0" indent="0" algn="l" rtl="0">
              <a:lnSpc>
                <a:spcPct val="115000"/>
              </a:lnSpc>
              <a:spcBef>
                <a:spcPts val="400"/>
              </a:spcBef>
              <a:spcAft>
                <a:spcPts val="0"/>
              </a:spcAft>
              <a:buNone/>
            </a:pPr>
            <a:endParaRPr sz="1600">
              <a:solidFill>
                <a:schemeClr val="dk1"/>
              </a:solidFill>
              <a:latin typeface="Calibri"/>
              <a:ea typeface="Calibri"/>
              <a:cs typeface="Calibri"/>
              <a:sym typeface="Calibri"/>
            </a:endParaRPr>
          </a:p>
          <a:p>
            <a:pPr marL="317500" marR="393700" lvl="0" indent="0" algn="l" rtl="0">
              <a:spcBef>
                <a:spcPts val="0"/>
              </a:spcBef>
              <a:spcAft>
                <a:spcPts val="0"/>
              </a:spcAft>
              <a:buNone/>
            </a:pPr>
            <a:endParaRPr/>
          </a:p>
        </p:txBody>
      </p:sp>
      <p:sp>
        <p:nvSpPr>
          <p:cNvPr id="245" name="Google Shape;245;p34"/>
          <p:cNvSpPr txBox="1">
            <a:spLocks noGrp="1"/>
          </p:cNvSpPr>
          <p:nvPr>
            <p:ph type="sldNum" idx="12"/>
          </p:nvPr>
        </p:nvSpPr>
        <p:spPr>
          <a:xfrm>
            <a:off x="9111947" y="7175296"/>
            <a:ext cx="603600" cy="2274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18</a:t>
            </a:fld>
            <a:endParaRPr/>
          </a:p>
        </p:txBody>
      </p:sp>
      <p:pic>
        <p:nvPicPr>
          <p:cNvPr id="246" name="Google Shape;246;p34"/>
          <p:cNvPicPr preferRelativeResize="0"/>
          <p:nvPr/>
        </p:nvPicPr>
        <p:blipFill>
          <a:blip r:embed="rId3">
            <a:alphaModFix/>
          </a:blip>
          <a:stretch>
            <a:fillRect/>
          </a:stretch>
        </p:blipFill>
        <p:spPr>
          <a:xfrm>
            <a:off x="457200" y="2690813"/>
            <a:ext cx="9144000" cy="2390775"/>
          </a:xfrm>
          <a:prstGeom prst="rect">
            <a:avLst/>
          </a:prstGeom>
          <a:noFill/>
          <a:ln>
            <a:noFill/>
          </a:ln>
        </p:spPr>
      </p:pic>
      <p:sp>
        <p:nvSpPr>
          <p:cNvPr id="247" name="Google Shape;247;p34"/>
          <p:cNvSpPr txBox="1"/>
          <p:nvPr/>
        </p:nvSpPr>
        <p:spPr>
          <a:xfrm>
            <a:off x="1320939" y="4309200"/>
            <a:ext cx="3758082" cy="4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u="sng" dirty="0">
                <a:solidFill>
                  <a:schemeClr val="hlink"/>
                </a:solidFill>
                <a:hlinkClick r:id="rId4"/>
              </a:rPr>
              <a:t>https://play.vidyard.com/VcXUWNh3FLBG49r5QqSTxx</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5"/>
          <p:cNvSpPr txBox="1">
            <a:spLocks noGrp="1"/>
          </p:cNvSpPr>
          <p:nvPr>
            <p:ph type="title"/>
          </p:nvPr>
        </p:nvSpPr>
        <p:spPr>
          <a:xfrm>
            <a:off x="739588" y="1059873"/>
            <a:ext cx="6299100" cy="354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Training Tools - Need to Know Videos</a:t>
            </a:r>
            <a:endParaRPr dirty="0"/>
          </a:p>
        </p:txBody>
      </p:sp>
      <p:sp>
        <p:nvSpPr>
          <p:cNvPr id="253" name="Google Shape;253;p35"/>
          <p:cNvSpPr txBox="1">
            <a:spLocks noGrp="1"/>
          </p:cNvSpPr>
          <p:nvPr>
            <p:ph type="title" idx="2"/>
          </p:nvPr>
        </p:nvSpPr>
        <p:spPr>
          <a:xfrm>
            <a:off x="739588" y="720568"/>
            <a:ext cx="6299100" cy="162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TOTAL ABSENCE ADMINISTRATION</a:t>
            </a:r>
            <a:endParaRPr/>
          </a:p>
        </p:txBody>
      </p:sp>
      <p:sp>
        <p:nvSpPr>
          <p:cNvPr id="254" name="Google Shape;254;p35"/>
          <p:cNvSpPr txBox="1">
            <a:spLocks noGrp="1"/>
          </p:cNvSpPr>
          <p:nvPr>
            <p:ph type="sldNum" idx="12"/>
          </p:nvPr>
        </p:nvSpPr>
        <p:spPr>
          <a:xfrm>
            <a:off x="9111947" y="7175296"/>
            <a:ext cx="603600" cy="2274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19</a:t>
            </a:fld>
            <a:endParaRPr/>
          </a:p>
        </p:txBody>
      </p:sp>
      <p:sp>
        <p:nvSpPr>
          <p:cNvPr id="257" name="Google Shape;257;p35"/>
          <p:cNvSpPr txBox="1"/>
          <p:nvPr/>
        </p:nvSpPr>
        <p:spPr>
          <a:xfrm>
            <a:off x="3094950" y="4851900"/>
            <a:ext cx="3868500" cy="52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u="sng" dirty="0">
                <a:solidFill>
                  <a:schemeClr val="hlink"/>
                </a:solidFill>
                <a:hlinkClick r:id="rId3"/>
              </a:rPr>
              <a:t>https://play.vidyard.com/1mE7m2iboYw5Ccoej16SuH</a:t>
            </a:r>
            <a:endParaRPr dirty="0"/>
          </a:p>
        </p:txBody>
      </p:sp>
      <p:pic>
        <p:nvPicPr>
          <p:cNvPr id="6" name="Picture 6" descr="Graphical user interface, text, application, chat or text message&#10;&#10;Description automatically generated">
            <a:hlinkClick r:id="rId3"/>
            <a:extLst>
              <a:ext uri="{FF2B5EF4-FFF2-40B4-BE49-F238E27FC236}">
                <a16:creationId xmlns:a16="http://schemas.microsoft.com/office/drawing/2014/main" id="{54EB92BF-5A5E-421F-941D-EACB73353677}"/>
              </a:ext>
            </a:extLst>
          </p:cNvPr>
          <p:cNvPicPr>
            <a:picLocks noChangeAspect="1"/>
          </p:cNvPicPr>
          <p:nvPr/>
        </p:nvPicPr>
        <p:blipFill>
          <a:blip r:embed="rId4"/>
          <a:stretch>
            <a:fillRect/>
          </a:stretch>
        </p:blipFill>
        <p:spPr>
          <a:xfrm>
            <a:off x="2918945" y="2922803"/>
            <a:ext cx="3643894" cy="1870368"/>
          </a:xfrm>
          <a:prstGeom prst="rect">
            <a:avLst/>
          </a:prstGeom>
        </p:spPr>
      </p:pic>
      <p:sp>
        <p:nvSpPr>
          <p:cNvPr id="9" name="TextBox 8">
            <a:extLst>
              <a:ext uri="{FF2B5EF4-FFF2-40B4-BE49-F238E27FC236}">
                <a16:creationId xmlns:a16="http://schemas.microsoft.com/office/drawing/2014/main" id="{8A66AED0-8E71-4AB3-BCC1-12FBA3861AD7}"/>
              </a:ext>
            </a:extLst>
          </p:cNvPr>
          <p:cNvSpPr txBox="1"/>
          <p:nvPr/>
        </p:nvSpPr>
        <p:spPr>
          <a:xfrm>
            <a:off x="713360" y="1567794"/>
            <a:ext cx="7898915" cy="830997"/>
          </a:xfrm>
          <a:prstGeom prst="rect">
            <a:avLst/>
          </a:prstGeom>
          <a:noFill/>
        </p:spPr>
        <p:txBody>
          <a:bodyPr wrap="square">
            <a:spAutoFit/>
          </a:bodyPr>
          <a:lstStyle/>
          <a:p>
            <a:r>
              <a:rPr lang="en" sz="1600" i="1" dirty="0">
                <a:solidFill>
                  <a:schemeClr val="tx2">
                    <a:lumMod val="50000"/>
                  </a:schemeClr>
                </a:solidFill>
                <a:latin typeface="Georgia"/>
                <a:sym typeface="Georgia"/>
              </a:rPr>
              <a:t>Our Need to Know videos walk you and your employees through the claims process, sharing tips to make sure it goes smoothly.  Please click on the Supervisor’s Guide image below to navigate to the video.</a:t>
            </a:r>
            <a:endParaRPr lang="en-US" sz="1600" dirty="0">
              <a:solidFill>
                <a:schemeClr val="tx2">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p:nvPr/>
        </p:nvSpPr>
        <p:spPr>
          <a:xfrm>
            <a:off x="5257705" y="228600"/>
            <a:ext cx="4341225" cy="7315200"/>
          </a:xfrm>
          <a:prstGeom prst="rect">
            <a:avLst/>
          </a:prstGeom>
          <a:noFill/>
          <a:ln>
            <a:noFill/>
          </a:ln>
        </p:spPr>
        <p:txBody>
          <a:bodyPr spcFirstLastPara="1" wrap="square" lIns="0" tIns="0" rIns="0" bIns="0" anchor="ctr" anchorCtr="0">
            <a:noAutofit/>
          </a:bodyPr>
          <a:lstStyle/>
          <a:p>
            <a:pPr marL="546100" lvl="0" indent="-393700" algn="l" rtl="0">
              <a:lnSpc>
                <a:spcPct val="150000"/>
              </a:lnSpc>
              <a:spcBef>
                <a:spcPts val="0"/>
              </a:spcBef>
              <a:spcAft>
                <a:spcPts val="0"/>
              </a:spcAft>
              <a:buClr>
                <a:srgbClr val="018FC8"/>
              </a:buClr>
              <a:buSzPts val="1800"/>
              <a:buFont typeface="Source Sans Pro"/>
              <a:buAutoNum type="arabicPeriod"/>
            </a:pPr>
            <a:r>
              <a:rPr lang="en" sz="1800" dirty="0">
                <a:solidFill>
                  <a:srgbClr val="383D4B"/>
                </a:solidFill>
                <a:latin typeface="Source Sans Pro Light"/>
                <a:ea typeface="Source Sans Pro Light"/>
                <a:cs typeface="Source Sans Pro Light"/>
                <a:sym typeface="Source Sans Pro Light"/>
              </a:rPr>
              <a:t>Who is Sedgwick?</a:t>
            </a:r>
            <a:endParaRPr sz="1800" dirty="0">
              <a:solidFill>
                <a:srgbClr val="383D4B"/>
              </a:solidFill>
              <a:latin typeface="Source Sans Pro Light"/>
              <a:ea typeface="Source Sans Pro Light"/>
              <a:cs typeface="Source Sans Pro Light"/>
              <a:sym typeface="Source Sans Pro Light"/>
            </a:endParaRPr>
          </a:p>
          <a:p>
            <a:pPr marL="546100" lvl="0" indent="-393700" algn="l" rtl="0">
              <a:lnSpc>
                <a:spcPct val="150000"/>
              </a:lnSpc>
              <a:spcBef>
                <a:spcPts val="0"/>
              </a:spcBef>
              <a:spcAft>
                <a:spcPts val="0"/>
              </a:spcAft>
              <a:buClr>
                <a:srgbClr val="018FC8"/>
              </a:buClr>
              <a:buSzPts val="1800"/>
              <a:buFont typeface="Source Sans Pro"/>
              <a:buAutoNum type="arabicPeriod"/>
            </a:pPr>
            <a:r>
              <a:rPr lang="en" sz="1800" dirty="0">
                <a:solidFill>
                  <a:srgbClr val="383D4B"/>
                </a:solidFill>
                <a:latin typeface="Source Sans Pro Light"/>
                <a:ea typeface="Source Sans Pro Light"/>
                <a:cs typeface="Source Sans Pro Light"/>
                <a:sym typeface="Source Sans Pro Light"/>
              </a:rPr>
              <a:t>Contacting Sedgwick</a:t>
            </a:r>
            <a:endParaRPr sz="1800" dirty="0">
              <a:solidFill>
                <a:srgbClr val="383D4B"/>
              </a:solidFill>
              <a:latin typeface="Source Sans Pro Light"/>
              <a:ea typeface="Source Sans Pro Light"/>
              <a:cs typeface="Source Sans Pro Light"/>
              <a:sym typeface="Source Sans Pro Light"/>
            </a:endParaRPr>
          </a:p>
          <a:p>
            <a:pPr marL="546100" indent="-393700">
              <a:lnSpc>
                <a:spcPct val="150000"/>
              </a:lnSpc>
              <a:buClr>
                <a:srgbClr val="018FC8"/>
              </a:buClr>
              <a:buSzPts val="1800"/>
              <a:buFont typeface="Source Sans Pro"/>
              <a:buAutoNum type="arabicPeriod"/>
            </a:pPr>
            <a:r>
              <a:rPr lang="en" sz="1800" dirty="0">
                <a:solidFill>
                  <a:srgbClr val="383D4B"/>
                </a:solidFill>
                <a:latin typeface="Source Sans Pro Light"/>
                <a:ea typeface="Source Sans Pro Light"/>
                <a:cs typeface="Source Sans Pro Light"/>
                <a:sym typeface="Source Sans Pro Light"/>
              </a:rPr>
              <a:t>Roles and Responsibilities</a:t>
            </a:r>
            <a:endParaRPr sz="1800" dirty="0">
              <a:solidFill>
                <a:srgbClr val="383D4B"/>
              </a:solidFill>
              <a:latin typeface="Source Sans Pro Light"/>
              <a:ea typeface="Source Sans Pro Light"/>
              <a:cs typeface="Source Sans Pro Light"/>
              <a:sym typeface="Source Sans Pro Light"/>
            </a:endParaRPr>
          </a:p>
          <a:p>
            <a:pPr marL="546100" lvl="0" indent="-393700" algn="l" rtl="0">
              <a:lnSpc>
                <a:spcPct val="150000"/>
              </a:lnSpc>
              <a:spcBef>
                <a:spcPts val="0"/>
              </a:spcBef>
              <a:spcAft>
                <a:spcPts val="0"/>
              </a:spcAft>
              <a:buClr>
                <a:srgbClr val="018FC8"/>
              </a:buClr>
              <a:buSzPts val="1800"/>
              <a:buFont typeface="Source Sans Pro"/>
              <a:buAutoNum type="arabicPeriod"/>
            </a:pPr>
            <a:r>
              <a:rPr lang="en" sz="1800" dirty="0">
                <a:solidFill>
                  <a:srgbClr val="383D4B"/>
                </a:solidFill>
                <a:latin typeface="Source Sans Pro Light"/>
                <a:ea typeface="Source Sans Pro Light"/>
                <a:cs typeface="Source Sans Pro Light"/>
                <a:sym typeface="Source Sans Pro Light"/>
              </a:rPr>
              <a:t>Employee Responsibilities</a:t>
            </a:r>
            <a:endParaRPr sz="1800" dirty="0">
              <a:solidFill>
                <a:srgbClr val="383D4B"/>
              </a:solidFill>
              <a:latin typeface="Source Sans Pro Light"/>
              <a:ea typeface="Source Sans Pro Light"/>
              <a:cs typeface="Source Sans Pro Light"/>
              <a:sym typeface="Source Sans Pro Light"/>
            </a:endParaRPr>
          </a:p>
          <a:p>
            <a:pPr marL="546100" lvl="0" indent="-393700" algn="l" rtl="0">
              <a:lnSpc>
                <a:spcPct val="150000"/>
              </a:lnSpc>
              <a:spcBef>
                <a:spcPts val="0"/>
              </a:spcBef>
              <a:spcAft>
                <a:spcPts val="0"/>
              </a:spcAft>
              <a:buClr>
                <a:srgbClr val="018FC8"/>
              </a:buClr>
              <a:buSzPts val="1800"/>
              <a:buFont typeface="Source Sans Pro"/>
              <a:buAutoNum type="arabicPeriod"/>
            </a:pPr>
            <a:r>
              <a:rPr lang="en" sz="1800" dirty="0">
                <a:solidFill>
                  <a:srgbClr val="383D4B"/>
                </a:solidFill>
                <a:latin typeface="Source Sans Pro Light"/>
                <a:ea typeface="Source Sans Pro Light"/>
                <a:cs typeface="Source Sans Pro Light"/>
                <a:sym typeface="Source Sans Pro Light"/>
              </a:rPr>
              <a:t>Employee and Employer Portals</a:t>
            </a:r>
            <a:endParaRPr sz="1800" dirty="0">
              <a:solidFill>
                <a:srgbClr val="383D4B"/>
              </a:solidFill>
              <a:latin typeface="Source Sans Pro Light"/>
              <a:ea typeface="Source Sans Pro Light"/>
              <a:cs typeface="Source Sans Pro Light"/>
              <a:sym typeface="Source Sans Pro Light"/>
            </a:endParaRPr>
          </a:p>
          <a:p>
            <a:pPr marL="546100" indent="-393700">
              <a:lnSpc>
                <a:spcPct val="150000"/>
              </a:lnSpc>
              <a:buClr>
                <a:srgbClr val="018FC8"/>
              </a:buClr>
              <a:buSzPts val="1800"/>
              <a:buFont typeface="Source Sans Pro"/>
              <a:buAutoNum type="arabicPeriod"/>
            </a:pPr>
            <a:r>
              <a:rPr lang="en" sz="1800" dirty="0">
                <a:solidFill>
                  <a:srgbClr val="383D4B"/>
                </a:solidFill>
                <a:latin typeface="Source Sans Pro Light"/>
                <a:ea typeface="Source Sans Pro Light"/>
                <a:cs typeface="Source Sans Pro Light"/>
                <a:sym typeface="Source Sans Pro Light"/>
              </a:rPr>
              <a:t>Training Tools – Insightful Videos</a:t>
            </a:r>
            <a:endParaRPr sz="1800" dirty="0">
              <a:solidFill>
                <a:srgbClr val="383D4B"/>
              </a:solidFill>
              <a:latin typeface="Source Sans Pro Light"/>
              <a:ea typeface="Source Sans Pro Light"/>
              <a:cs typeface="Source Sans Pro Light"/>
              <a:sym typeface="Source Sans Pro Light"/>
            </a:endParaRPr>
          </a:p>
        </p:txBody>
      </p:sp>
      <p:sp>
        <p:nvSpPr>
          <p:cNvPr id="105" name="Google Shape;105;p16"/>
          <p:cNvSpPr txBox="1">
            <a:spLocks noGrp="1"/>
          </p:cNvSpPr>
          <p:nvPr>
            <p:ph type="sldNum" idx="12"/>
          </p:nvPr>
        </p:nvSpPr>
        <p:spPr>
          <a:xfrm>
            <a:off x="9111947" y="7175296"/>
            <a:ext cx="603600" cy="2274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1036960" y="883227"/>
            <a:ext cx="4744500" cy="6006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Who is Sedgwick?</a:t>
            </a:r>
            <a:endParaRPr/>
          </a:p>
        </p:txBody>
      </p:sp>
      <p:cxnSp>
        <p:nvCxnSpPr>
          <p:cNvPr id="111" name="Google Shape;111;p17"/>
          <p:cNvCxnSpPr/>
          <p:nvPr/>
        </p:nvCxnSpPr>
        <p:spPr>
          <a:xfrm>
            <a:off x="229550" y="3886225"/>
            <a:ext cx="601800" cy="0"/>
          </a:xfrm>
          <a:prstGeom prst="straightConnector1">
            <a:avLst/>
          </a:prstGeom>
          <a:noFill/>
          <a:ln w="28575" cap="flat" cmpd="sng">
            <a:solidFill>
              <a:srgbClr val="018FC8"/>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739588" y="1059873"/>
            <a:ext cx="6299100" cy="354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Who is Sedgwick?</a:t>
            </a:r>
            <a:endParaRPr/>
          </a:p>
        </p:txBody>
      </p:sp>
      <p:sp>
        <p:nvSpPr>
          <p:cNvPr id="117" name="Google Shape;117;p18"/>
          <p:cNvSpPr txBox="1">
            <a:spLocks noGrp="1"/>
          </p:cNvSpPr>
          <p:nvPr>
            <p:ph type="title" idx="2"/>
          </p:nvPr>
        </p:nvSpPr>
        <p:spPr>
          <a:xfrm>
            <a:off x="739588" y="720568"/>
            <a:ext cx="6299100" cy="162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TOTAL ABSENCE ADMINISTRATION</a:t>
            </a:r>
            <a:endParaRPr/>
          </a:p>
        </p:txBody>
      </p:sp>
      <p:sp>
        <p:nvSpPr>
          <p:cNvPr id="118" name="Google Shape;118;p18"/>
          <p:cNvSpPr txBox="1">
            <a:spLocks noGrp="1"/>
          </p:cNvSpPr>
          <p:nvPr>
            <p:ph type="body" idx="1"/>
          </p:nvPr>
        </p:nvSpPr>
        <p:spPr>
          <a:xfrm>
            <a:off x="739600" y="1950372"/>
            <a:ext cx="6617700" cy="1935900"/>
          </a:xfrm>
          <a:prstGeom prst="rect">
            <a:avLst/>
          </a:prstGeom>
        </p:spPr>
        <p:txBody>
          <a:bodyPr spcFirstLastPara="1" wrap="square" lIns="0" tIns="0" rIns="0" bIns="0" anchor="t" anchorCtr="0">
            <a:noAutofit/>
          </a:bodyPr>
          <a:lstStyle/>
          <a:p>
            <a:pPr marL="317500" lvl="0" indent="-254000" algn="l" rtl="0">
              <a:lnSpc>
                <a:spcPct val="125000"/>
              </a:lnSpc>
              <a:spcBef>
                <a:spcPts val="400"/>
              </a:spcBef>
              <a:spcAft>
                <a:spcPts val="0"/>
              </a:spcAft>
              <a:buSzPts val="1400"/>
              <a:buChar char="●"/>
            </a:pPr>
            <a:r>
              <a:rPr lang="en">
                <a:solidFill>
                  <a:schemeClr val="dk1"/>
                </a:solidFill>
                <a:latin typeface="Calibri"/>
                <a:ea typeface="Calibri"/>
                <a:cs typeface="Calibri"/>
                <a:sym typeface="Calibri"/>
              </a:rPr>
              <a:t>Taking care of people is at the heart of everything we do. Caring counts®</a:t>
            </a:r>
            <a:endParaRPr>
              <a:solidFill>
                <a:schemeClr val="dk1"/>
              </a:solidFill>
              <a:latin typeface="Calibri"/>
              <a:ea typeface="Calibri"/>
              <a:cs typeface="Calibri"/>
              <a:sym typeface="Calibri"/>
            </a:endParaRPr>
          </a:p>
          <a:p>
            <a:pPr marL="317500" lvl="0" indent="-254000" algn="l" rtl="0">
              <a:lnSpc>
                <a:spcPct val="125000"/>
              </a:lnSpc>
              <a:spcBef>
                <a:spcPts val="0"/>
              </a:spcBef>
              <a:spcAft>
                <a:spcPts val="0"/>
              </a:spcAft>
              <a:buSzPts val="1400"/>
              <a:buChar char="●"/>
            </a:pPr>
            <a:r>
              <a:rPr lang="en">
                <a:solidFill>
                  <a:schemeClr val="dk1"/>
                </a:solidFill>
                <a:latin typeface="Calibri"/>
                <a:ea typeface="Calibri"/>
                <a:cs typeface="Calibri"/>
                <a:sym typeface="Calibri"/>
              </a:rPr>
              <a:t>Since our founding in December 1969, Sedgwick has been a purpose-and values-driven company. Our continual growth and evolution has been rooted in our consistent approach to the important work our colleagues perform each day. Our shared purpose has always been - and continues to be - to take care of people.</a:t>
            </a:r>
            <a:endParaRPr>
              <a:solidFill>
                <a:schemeClr val="dk1"/>
              </a:solidFill>
              <a:latin typeface="Calibri"/>
              <a:ea typeface="Calibri"/>
              <a:cs typeface="Calibri"/>
              <a:sym typeface="Calibri"/>
            </a:endParaRPr>
          </a:p>
          <a:p>
            <a:pPr marL="317500" lvl="0" indent="-254000" algn="l" rtl="0">
              <a:lnSpc>
                <a:spcPct val="125000"/>
              </a:lnSpc>
              <a:spcBef>
                <a:spcPts val="0"/>
              </a:spcBef>
              <a:spcAft>
                <a:spcPts val="0"/>
              </a:spcAft>
              <a:buSzPts val="1400"/>
              <a:buChar char="●"/>
            </a:pPr>
            <a:r>
              <a:rPr lang="en">
                <a:solidFill>
                  <a:schemeClr val="dk1"/>
                </a:solidFill>
                <a:latin typeface="Calibri"/>
                <a:ea typeface="Calibri"/>
                <a:cs typeface="Calibri"/>
                <a:sym typeface="Calibri"/>
              </a:rPr>
              <a:t>We aim to simplify the process and reduce complexity, making it easy and effective for everyone involved.</a:t>
            </a:r>
            <a:endParaRPr>
              <a:solidFill>
                <a:schemeClr val="dk1"/>
              </a:solidFill>
              <a:latin typeface="Calibri"/>
              <a:ea typeface="Calibri"/>
              <a:cs typeface="Calibri"/>
              <a:sym typeface="Calibri"/>
            </a:endParaRPr>
          </a:p>
          <a:p>
            <a:pPr marL="0" lvl="0" indent="0" algn="l" rtl="0">
              <a:lnSpc>
                <a:spcPct val="125000"/>
              </a:lnSpc>
              <a:spcBef>
                <a:spcPts val="400"/>
              </a:spcBef>
              <a:spcAft>
                <a:spcPts val="0"/>
              </a:spcAft>
              <a:buNone/>
            </a:pPr>
            <a:endParaRPr>
              <a:solidFill>
                <a:schemeClr val="dk1"/>
              </a:solidFill>
              <a:latin typeface="Calibri"/>
              <a:ea typeface="Calibri"/>
              <a:cs typeface="Calibri"/>
              <a:sym typeface="Calibri"/>
            </a:endParaRPr>
          </a:p>
          <a:p>
            <a:pPr marL="317500" marR="393700" lvl="0" indent="0" algn="l" rtl="0">
              <a:spcBef>
                <a:spcPts val="0"/>
              </a:spcBef>
              <a:spcAft>
                <a:spcPts val="0"/>
              </a:spcAft>
              <a:buNone/>
            </a:pPr>
            <a:endParaRPr/>
          </a:p>
        </p:txBody>
      </p:sp>
      <p:sp>
        <p:nvSpPr>
          <p:cNvPr id="119" name="Google Shape;119;p18"/>
          <p:cNvSpPr txBox="1">
            <a:spLocks noGrp="1"/>
          </p:cNvSpPr>
          <p:nvPr>
            <p:ph type="sldNum" idx="12"/>
          </p:nvPr>
        </p:nvSpPr>
        <p:spPr>
          <a:xfrm>
            <a:off x="9111947" y="7175296"/>
            <a:ext cx="603600" cy="2274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4</a:t>
            </a:fld>
            <a:endParaRPr/>
          </a:p>
        </p:txBody>
      </p:sp>
      <p:pic>
        <p:nvPicPr>
          <p:cNvPr id="120" name="Google Shape;120;p18"/>
          <p:cNvPicPr preferRelativeResize="0"/>
          <p:nvPr/>
        </p:nvPicPr>
        <p:blipFill>
          <a:blip r:embed="rId3">
            <a:alphaModFix/>
          </a:blip>
          <a:stretch>
            <a:fillRect/>
          </a:stretch>
        </p:blipFill>
        <p:spPr>
          <a:xfrm>
            <a:off x="2094733" y="4375800"/>
            <a:ext cx="5560782" cy="769415"/>
          </a:xfrm>
          <a:prstGeom prst="rect">
            <a:avLst/>
          </a:prstGeom>
          <a:noFill/>
          <a:ln>
            <a:noFill/>
          </a:ln>
        </p:spPr>
      </p:pic>
      <p:pic>
        <p:nvPicPr>
          <p:cNvPr id="121" name="Google Shape;121;p18"/>
          <p:cNvPicPr preferRelativeResize="0"/>
          <p:nvPr/>
        </p:nvPicPr>
        <p:blipFill>
          <a:blip r:embed="rId4">
            <a:alphaModFix/>
          </a:blip>
          <a:stretch>
            <a:fillRect/>
          </a:stretch>
        </p:blipFill>
        <p:spPr>
          <a:xfrm>
            <a:off x="1304525" y="5482742"/>
            <a:ext cx="7449349" cy="120658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1036960" y="883227"/>
            <a:ext cx="4744500" cy="6006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Contacting Sedgwick</a:t>
            </a:r>
            <a:endParaRPr/>
          </a:p>
        </p:txBody>
      </p:sp>
      <p:cxnSp>
        <p:nvCxnSpPr>
          <p:cNvPr id="127" name="Google Shape;127;p19"/>
          <p:cNvCxnSpPr/>
          <p:nvPr/>
        </p:nvCxnSpPr>
        <p:spPr>
          <a:xfrm>
            <a:off x="229550" y="3886225"/>
            <a:ext cx="601800" cy="0"/>
          </a:xfrm>
          <a:prstGeom prst="straightConnector1">
            <a:avLst/>
          </a:prstGeom>
          <a:noFill/>
          <a:ln w="28575" cap="flat" cmpd="sng">
            <a:solidFill>
              <a:srgbClr val="018FC8"/>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739588" y="1059873"/>
            <a:ext cx="6299100" cy="354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Contacting Sedgwick</a:t>
            </a:r>
            <a:endParaRPr/>
          </a:p>
        </p:txBody>
      </p:sp>
      <p:sp>
        <p:nvSpPr>
          <p:cNvPr id="133" name="Google Shape;133;p20"/>
          <p:cNvSpPr txBox="1">
            <a:spLocks noGrp="1"/>
          </p:cNvSpPr>
          <p:nvPr>
            <p:ph type="title" idx="2"/>
          </p:nvPr>
        </p:nvSpPr>
        <p:spPr>
          <a:xfrm>
            <a:off x="739588" y="720568"/>
            <a:ext cx="6299100" cy="162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TOTAL ABSENCE ADMINISTRATION</a:t>
            </a:r>
            <a:endParaRPr/>
          </a:p>
        </p:txBody>
      </p:sp>
      <p:sp>
        <p:nvSpPr>
          <p:cNvPr id="134" name="Google Shape;134;p20"/>
          <p:cNvSpPr txBox="1">
            <a:spLocks noGrp="1"/>
          </p:cNvSpPr>
          <p:nvPr>
            <p:ph type="body" idx="1"/>
          </p:nvPr>
        </p:nvSpPr>
        <p:spPr>
          <a:xfrm>
            <a:off x="739600" y="2187625"/>
            <a:ext cx="4079400" cy="4716600"/>
          </a:xfrm>
          <a:prstGeom prst="rect">
            <a:avLst/>
          </a:prstGeom>
        </p:spPr>
        <p:txBody>
          <a:bodyPr spcFirstLastPara="1" wrap="square" lIns="0" tIns="0" rIns="0" bIns="0" anchor="t" anchorCtr="0">
            <a:noAutofit/>
          </a:bodyPr>
          <a:lstStyle/>
          <a:p>
            <a:pPr marL="0" marR="393700" lvl="0" indent="0" algn="l" rtl="0">
              <a:spcBef>
                <a:spcPts val="700"/>
              </a:spcBef>
              <a:spcAft>
                <a:spcPts val="0"/>
              </a:spcAft>
              <a:buNone/>
            </a:pPr>
            <a:r>
              <a:rPr lang="en" sz="1800" b="1" dirty="0"/>
              <a:t>Employees can contact Sedgwick to:</a:t>
            </a:r>
            <a:endParaRPr sz="1800" b="1" dirty="0"/>
          </a:p>
          <a:p>
            <a:pPr marL="0" marR="393700" lvl="0" indent="0" algn="l" rtl="0">
              <a:spcBef>
                <a:spcPts val="700"/>
              </a:spcBef>
              <a:spcAft>
                <a:spcPts val="0"/>
              </a:spcAft>
              <a:buNone/>
            </a:pPr>
            <a:endParaRPr sz="1800" b="1" dirty="0"/>
          </a:p>
          <a:p>
            <a:pPr marL="317500" marR="393700" lvl="0" indent="-254000" algn="l" rtl="0">
              <a:lnSpc>
                <a:spcPct val="150000"/>
              </a:lnSpc>
              <a:spcBef>
                <a:spcPts val="0"/>
              </a:spcBef>
              <a:spcAft>
                <a:spcPts val="0"/>
              </a:spcAft>
              <a:buSzPts val="1400"/>
              <a:buChar char="●"/>
            </a:pPr>
            <a:r>
              <a:rPr lang="en" dirty="0"/>
              <a:t>Request new Leaves of Absence including FMLA, State, ADA, USERRA, and Company Leave of Absences.</a:t>
            </a:r>
            <a:endParaRPr dirty="0"/>
          </a:p>
          <a:p>
            <a:pPr marL="317500" marR="393700" lvl="0" indent="-254000" algn="l" rtl="0">
              <a:lnSpc>
                <a:spcPct val="150000"/>
              </a:lnSpc>
              <a:spcBef>
                <a:spcPts val="0"/>
              </a:spcBef>
              <a:spcAft>
                <a:spcPts val="0"/>
              </a:spcAft>
              <a:buSzPts val="1400"/>
              <a:buChar char="●"/>
            </a:pPr>
            <a:r>
              <a:rPr lang="en" dirty="0"/>
              <a:t>Obtain an update on the status of an existing claim or leave of absence.</a:t>
            </a:r>
            <a:endParaRPr dirty="0"/>
          </a:p>
          <a:p>
            <a:pPr marL="317500" marR="393700" lvl="0" indent="-254000" algn="l" rtl="0">
              <a:lnSpc>
                <a:spcPct val="150000"/>
              </a:lnSpc>
              <a:spcBef>
                <a:spcPts val="0"/>
              </a:spcBef>
              <a:spcAft>
                <a:spcPts val="0"/>
              </a:spcAft>
              <a:buSzPts val="1400"/>
              <a:buChar char="●"/>
            </a:pPr>
            <a:r>
              <a:rPr lang="en" dirty="0"/>
              <a:t>Report intermittent time off on an existing FMLA leave.</a:t>
            </a:r>
            <a:endParaRPr dirty="0"/>
          </a:p>
          <a:p>
            <a:pPr marL="317500" marR="393700" lvl="0" indent="0" algn="l" rtl="0">
              <a:lnSpc>
                <a:spcPct val="150000"/>
              </a:lnSpc>
              <a:spcBef>
                <a:spcPts val="0"/>
              </a:spcBef>
              <a:spcAft>
                <a:spcPts val="0"/>
              </a:spcAft>
              <a:buNone/>
            </a:pPr>
            <a:endParaRPr sz="1200" dirty="0"/>
          </a:p>
          <a:p>
            <a:pPr marL="0" marR="393700" lvl="0" indent="0" algn="l" rtl="0">
              <a:spcBef>
                <a:spcPts val="0"/>
              </a:spcBef>
              <a:spcAft>
                <a:spcPts val="0"/>
              </a:spcAft>
              <a:buNone/>
            </a:pPr>
            <a:endParaRPr sz="1700" dirty="0">
              <a:solidFill>
                <a:srgbClr val="181D21"/>
              </a:solidFill>
            </a:endParaRPr>
          </a:p>
        </p:txBody>
      </p:sp>
      <p:cxnSp>
        <p:nvCxnSpPr>
          <p:cNvPr id="135" name="Google Shape;135;p20"/>
          <p:cNvCxnSpPr/>
          <p:nvPr/>
        </p:nvCxnSpPr>
        <p:spPr>
          <a:xfrm>
            <a:off x="739896" y="1972753"/>
            <a:ext cx="4151700" cy="0"/>
          </a:xfrm>
          <a:prstGeom prst="straightConnector1">
            <a:avLst/>
          </a:prstGeom>
          <a:noFill/>
          <a:ln w="9525" cap="flat" cmpd="sng">
            <a:solidFill>
              <a:srgbClr val="A2AAB5"/>
            </a:solidFill>
            <a:prstDash val="solid"/>
            <a:round/>
            <a:headEnd type="none" w="med" len="med"/>
            <a:tailEnd type="none" w="med" len="med"/>
          </a:ln>
        </p:spPr>
      </p:cxnSp>
      <p:sp>
        <p:nvSpPr>
          <p:cNvPr id="136" name="Google Shape;136;p20"/>
          <p:cNvSpPr txBox="1">
            <a:spLocks noGrp="1"/>
          </p:cNvSpPr>
          <p:nvPr>
            <p:ph type="body" idx="1"/>
          </p:nvPr>
        </p:nvSpPr>
        <p:spPr>
          <a:xfrm>
            <a:off x="5167000" y="2187625"/>
            <a:ext cx="4224600" cy="5010900"/>
          </a:xfrm>
          <a:prstGeom prst="rect">
            <a:avLst/>
          </a:prstGeom>
        </p:spPr>
        <p:txBody>
          <a:bodyPr spcFirstLastPara="1" wrap="square" lIns="0" tIns="0" rIns="0" bIns="0" anchor="t" anchorCtr="0">
            <a:noAutofit/>
          </a:bodyPr>
          <a:lstStyle/>
          <a:p>
            <a:pPr marL="0" marR="393700" lvl="0" indent="0" algn="l" rtl="0">
              <a:spcBef>
                <a:spcPts val="700"/>
              </a:spcBef>
              <a:spcAft>
                <a:spcPts val="0"/>
              </a:spcAft>
              <a:buNone/>
            </a:pPr>
            <a:r>
              <a:rPr lang="en" sz="1800" b="1"/>
              <a:t>Sedgwick Contact Information:</a:t>
            </a:r>
            <a:endParaRPr sz="1800" b="1"/>
          </a:p>
          <a:p>
            <a:pPr marL="0" marR="393700" lvl="0" indent="0" algn="l" rtl="0">
              <a:lnSpc>
                <a:spcPct val="150000"/>
              </a:lnSpc>
              <a:spcBef>
                <a:spcPts val="0"/>
              </a:spcBef>
              <a:spcAft>
                <a:spcPts val="0"/>
              </a:spcAft>
              <a:buNone/>
            </a:pPr>
            <a:endParaRPr/>
          </a:p>
          <a:p>
            <a:pPr marL="317500" marR="393700" lvl="0" indent="-254000" algn="l" rtl="0">
              <a:lnSpc>
                <a:spcPct val="150000"/>
              </a:lnSpc>
              <a:spcBef>
                <a:spcPts val="700"/>
              </a:spcBef>
              <a:spcAft>
                <a:spcPts val="0"/>
              </a:spcAft>
              <a:buSzPts val="1400"/>
              <a:buChar char="●"/>
            </a:pPr>
            <a:r>
              <a:rPr lang="en"/>
              <a:t>Phone:  888.436.9530 - Representatives available 24/7.</a:t>
            </a:r>
            <a:endParaRPr/>
          </a:p>
          <a:p>
            <a:pPr marL="317500" marR="393700" lvl="0" indent="-254000" algn="l" rtl="0">
              <a:lnSpc>
                <a:spcPct val="150000"/>
              </a:lnSpc>
              <a:spcBef>
                <a:spcPts val="0"/>
              </a:spcBef>
              <a:spcAft>
                <a:spcPts val="0"/>
              </a:spcAft>
              <a:buSzPts val="1400"/>
              <a:buChar char="●"/>
            </a:pPr>
            <a:r>
              <a:rPr lang="en"/>
              <a:t>Employee Portal by logging on to:</a:t>
            </a:r>
            <a:endParaRPr/>
          </a:p>
          <a:p>
            <a:pPr marL="635000" marR="393700" lvl="1" indent="-254000" algn="l" rtl="0">
              <a:lnSpc>
                <a:spcPct val="150000"/>
              </a:lnSpc>
              <a:spcBef>
                <a:spcPts val="0"/>
              </a:spcBef>
              <a:spcAft>
                <a:spcPts val="0"/>
              </a:spcAft>
              <a:buSzPts val="1400"/>
              <a:buChar char="○"/>
            </a:pPr>
            <a:r>
              <a:rPr lang="en" sz="1400" u="sng">
                <a:solidFill>
                  <a:schemeClr val="hlink"/>
                </a:solidFill>
                <a:hlinkClick r:id="rId3"/>
              </a:rPr>
              <a:t>https://timeoff.sedgwick.com</a:t>
            </a:r>
            <a:endParaRPr sz="1400"/>
          </a:p>
          <a:p>
            <a:pPr marL="317500" marR="393700" lvl="0" indent="-254000" algn="l" rtl="0">
              <a:lnSpc>
                <a:spcPct val="150000"/>
              </a:lnSpc>
              <a:spcBef>
                <a:spcPts val="0"/>
              </a:spcBef>
              <a:spcAft>
                <a:spcPts val="0"/>
              </a:spcAft>
              <a:buSzPts val="1400"/>
              <a:buChar char="●"/>
            </a:pPr>
            <a:r>
              <a:rPr lang="en"/>
              <a:t>Fax:  888.436.9535</a:t>
            </a:r>
            <a:endParaRPr b="1"/>
          </a:p>
          <a:p>
            <a:pPr marL="0" marR="393700" lvl="0" indent="0" algn="l" rtl="0">
              <a:spcBef>
                <a:spcPts val="0"/>
              </a:spcBef>
              <a:spcAft>
                <a:spcPts val="0"/>
              </a:spcAft>
              <a:buNone/>
            </a:pPr>
            <a:endParaRPr sz="1700">
              <a:solidFill>
                <a:srgbClr val="181D21"/>
              </a:solidFill>
            </a:endParaRPr>
          </a:p>
        </p:txBody>
      </p:sp>
      <p:cxnSp>
        <p:nvCxnSpPr>
          <p:cNvPr id="137" name="Google Shape;137;p20"/>
          <p:cNvCxnSpPr/>
          <p:nvPr/>
        </p:nvCxnSpPr>
        <p:spPr>
          <a:xfrm>
            <a:off x="5098613" y="1972753"/>
            <a:ext cx="4151700" cy="0"/>
          </a:xfrm>
          <a:prstGeom prst="straightConnector1">
            <a:avLst/>
          </a:prstGeom>
          <a:noFill/>
          <a:ln w="9525" cap="flat" cmpd="sng">
            <a:solidFill>
              <a:srgbClr val="A2AAB5"/>
            </a:solidFill>
            <a:prstDash val="solid"/>
            <a:round/>
            <a:headEnd type="none" w="med" len="med"/>
            <a:tailEnd type="none" w="med" len="med"/>
          </a:ln>
        </p:spPr>
      </p:cxnSp>
      <p:sp>
        <p:nvSpPr>
          <p:cNvPr id="138" name="Google Shape;138;p20"/>
          <p:cNvSpPr txBox="1">
            <a:spLocks noGrp="1"/>
          </p:cNvSpPr>
          <p:nvPr>
            <p:ph type="sldNum" idx="12"/>
          </p:nvPr>
        </p:nvSpPr>
        <p:spPr>
          <a:xfrm>
            <a:off x="9111947" y="7175296"/>
            <a:ext cx="603600" cy="2274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a:spLocks noGrp="1"/>
          </p:cNvSpPr>
          <p:nvPr>
            <p:ph type="title"/>
          </p:nvPr>
        </p:nvSpPr>
        <p:spPr>
          <a:xfrm>
            <a:off x="1036960" y="883227"/>
            <a:ext cx="4744500" cy="60060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Roles and Responsibilities</a:t>
            </a:r>
            <a:endParaRPr/>
          </a:p>
        </p:txBody>
      </p:sp>
      <p:cxnSp>
        <p:nvCxnSpPr>
          <p:cNvPr id="144" name="Google Shape;144;p21"/>
          <p:cNvCxnSpPr/>
          <p:nvPr/>
        </p:nvCxnSpPr>
        <p:spPr>
          <a:xfrm>
            <a:off x="229550" y="3886225"/>
            <a:ext cx="601800" cy="0"/>
          </a:xfrm>
          <a:prstGeom prst="straightConnector1">
            <a:avLst/>
          </a:prstGeom>
          <a:noFill/>
          <a:ln w="28575" cap="flat" cmpd="sng">
            <a:solidFill>
              <a:srgbClr val="018FC8"/>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739588" y="1059873"/>
            <a:ext cx="6299100" cy="354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Roles and Responsibilities</a:t>
            </a:r>
            <a:endParaRPr/>
          </a:p>
        </p:txBody>
      </p:sp>
      <p:sp>
        <p:nvSpPr>
          <p:cNvPr id="150" name="Google Shape;150;p22"/>
          <p:cNvSpPr txBox="1">
            <a:spLocks noGrp="1"/>
          </p:cNvSpPr>
          <p:nvPr>
            <p:ph type="title" idx="2"/>
          </p:nvPr>
        </p:nvSpPr>
        <p:spPr>
          <a:xfrm>
            <a:off x="739588" y="720568"/>
            <a:ext cx="6299100" cy="162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TOTAL ABSENCE ADMINISTRATION</a:t>
            </a:r>
            <a:endParaRPr/>
          </a:p>
        </p:txBody>
      </p:sp>
      <p:sp>
        <p:nvSpPr>
          <p:cNvPr id="151" name="Google Shape;151;p22"/>
          <p:cNvSpPr txBox="1">
            <a:spLocks noGrp="1"/>
          </p:cNvSpPr>
          <p:nvPr>
            <p:ph type="body" idx="1"/>
          </p:nvPr>
        </p:nvSpPr>
        <p:spPr>
          <a:xfrm>
            <a:off x="739603" y="1893225"/>
            <a:ext cx="8069100" cy="5010900"/>
          </a:xfrm>
          <a:prstGeom prst="rect">
            <a:avLst/>
          </a:prstGeom>
        </p:spPr>
        <p:txBody>
          <a:bodyPr spcFirstLastPara="1" wrap="square" lIns="0" tIns="0" rIns="0" bIns="0" anchor="t" anchorCtr="0">
            <a:noAutofit/>
          </a:bodyPr>
          <a:lstStyle/>
          <a:p>
            <a:pPr marL="0" marR="393700" lvl="0" indent="0" algn="l" rtl="0">
              <a:spcBef>
                <a:spcPts val="0"/>
              </a:spcBef>
              <a:spcAft>
                <a:spcPts val="0"/>
              </a:spcAft>
              <a:buClr>
                <a:schemeClr val="dk1"/>
              </a:buClr>
              <a:buSzPts val="800"/>
              <a:buFont typeface="Arial"/>
              <a:buNone/>
            </a:pPr>
            <a:r>
              <a:rPr lang="en" sz="1800" i="1" dirty="0">
                <a:latin typeface="Georgia"/>
                <a:ea typeface="Georgia"/>
                <a:cs typeface="Georgia"/>
                <a:sym typeface="Georgia"/>
              </a:rPr>
              <a:t>Employee Responsibilities</a:t>
            </a:r>
            <a:endParaRPr sz="1800" dirty="0"/>
          </a:p>
          <a:p>
            <a:pPr marL="0" marR="393700" lvl="0" indent="0" algn="l" rtl="0">
              <a:spcBef>
                <a:spcPts val="700"/>
              </a:spcBef>
              <a:spcAft>
                <a:spcPts val="0"/>
              </a:spcAft>
              <a:buClr>
                <a:schemeClr val="dk1"/>
              </a:buClr>
              <a:buSzPts val="800"/>
              <a:buFont typeface="Arial"/>
              <a:buNone/>
            </a:pPr>
            <a:endParaRPr dirty="0"/>
          </a:p>
          <a:p>
            <a:pPr marL="317500" lvl="0" indent="-266700" algn="l" rtl="0">
              <a:lnSpc>
                <a:spcPct val="115000"/>
              </a:lnSpc>
              <a:spcBef>
                <a:spcPts val="400"/>
              </a:spcBef>
              <a:spcAft>
                <a:spcPts val="0"/>
              </a:spcAft>
              <a:buSzPts val="1600"/>
              <a:buChar char="●"/>
            </a:pPr>
            <a:r>
              <a:rPr lang="en" sz="1600" dirty="0">
                <a:solidFill>
                  <a:schemeClr val="dk1"/>
                </a:solidFill>
                <a:latin typeface="Calibri"/>
                <a:ea typeface="Calibri"/>
                <a:cs typeface="Calibri"/>
                <a:sym typeface="Calibri"/>
              </a:rPr>
              <a:t>Employees will be responsible for the following:</a:t>
            </a:r>
            <a:endParaRPr sz="1600" dirty="0">
              <a:solidFill>
                <a:schemeClr val="dk1"/>
              </a:solidFill>
              <a:latin typeface="Calibri"/>
              <a:ea typeface="Calibri"/>
              <a:cs typeface="Calibri"/>
              <a:sym typeface="Calibri"/>
            </a:endParaRPr>
          </a:p>
          <a:p>
            <a:pPr marL="635000" lvl="1" indent="-266700" algn="l" rtl="0">
              <a:lnSpc>
                <a:spcPct val="115000"/>
              </a:lnSpc>
              <a:spcBef>
                <a:spcPts val="0"/>
              </a:spcBef>
              <a:spcAft>
                <a:spcPts val="0"/>
              </a:spcAft>
              <a:buClr>
                <a:schemeClr val="dk1"/>
              </a:buClr>
              <a:buSzPts val="1600"/>
              <a:buFont typeface="Calibri"/>
              <a:buChar char="○"/>
            </a:pPr>
            <a:r>
              <a:rPr lang="en" sz="1600" dirty="0">
                <a:solidFill>
                  <a:schemeClr val="dk1"/>
                </a:solidFill>
                <a:latin typeface="Calibri"/>
                <a:ea typeface="Calibri"/>
                <a:cs typeface="Calibri"/>
                <a:sym typeface="Calibri"/>
              </a:rPr>
              <a:t>Calling Sedgwick to request a new leave of absence as soon as a need to be out of work is necessary but no more than 30 calendar days in advance.</a:t>
            </a:r>
            <a:endParaRPr sz="1600" dirty="0">
              <a:solidFill>
                <a:schemeClr val="dk1"/>
              </a:solidFill>
              <a:latin typeface="Calibri"/>
              <a:ea typeface="Calibri"/>
              <a:cs typeface="Calibri"/>
              <a:sym typeface="Calibri"/>
            </a:endParaRPr>
          </a:p>
          <a:p>
            <a:pPr marL="635000" lvl="1" indent="-266700">
              <a:lnSpc>
                <a:spcPct val="115000"/>
              </a:lnSpc>
              <a:spcBef>
                <a:spcPts val="0"/>
              </a:spcBef>
              <a:buClr>
                <a:schemeClr val="dk1"/>
              </a:buClr>
              <a:buSzPts val="1600"/>
              <a:buFont typeface="Calibri"/>
              <a:buChar char="○"/>
            </a:pPr>
            <a:r>
              <a:rPr lang="en" sz="1600" dirty="0">
                <a:solidFill>
                  <a:schemeClr val="dk1"/>
                </a:solidFill>
                <a:latin typeface="Calibri"/>
                <a:ea typeface="Calibri"/>
                <a:cs typeface="Calibri"/>
                <a:sym typeface="Calibri"/>
              </a:rPr>
              <a:t>Providing supporting documentation/certification for their leave within 15 calendar days from the date the claim/leave is requested.</a:t>
            </a:r>
            <a:endParaRPr sz="1600" dirty="0">
              <a:solidFill>
                <a:schemeClr val="dk1"/>
              </a:solidFill>
              <a:latin typeface="Calibri"/>
              <a:ea typeface="Calibri"/>
              <a:cs typeface="Calibri"/>
              <a:sym typeface="Calibri"/>
            </a:endParaRPr>
          </a:p>
          <a:p>
            <a:pPr marL="635000" lvl="1" indent="-266700" algn="l" rtl="0">
              <a:lnSpc>
                <a:spcPct val="115000"/>
              </a:lnSpc>
              <a:spcBef>
                <a:spcPts val="0"/>
              </a:spcBef>
              <a:spcAft>
                <a:spcPts val="0"/>
              </a:spcAft>
              <a:buClr>
                <a:schemeClr val="dk1"/>
              </a:buClr>
              <a:buSzPts val="1600"/>
              <a:buFont typeface="Calibri"/>
              <a:buChar char="○"/>
            </a:pPr>
            <a:r>
              <a:rPr lang="en" sz="1600" dirty="0">
                <a:solidFill>
                  <a:schemeClr val="dk1"/>
                </a:solidFill>
                <a:latin typeface="Calibri"/>
                <a:ea typeface="Calibri"/>
                <a:cs typeface="Calibri"/>
                <a:sym typeface="Calibri"/>
              </a:rPr>
              <a:t>Following the employer’s established time off and call-in procedures.</a:t>
            </a:r>
            <a:endParaRPr sz="1600" dirty="0">
              <a:solidFill>
                <a:schemeClr val="dk1"/>
              </a:solidFill>
              <a:latin typeface="Calibri"/>
              <a:ea typeface="Calibri"/>
              <a:cs typeface="Calibri"/>
              <a:sym typeface="Calibri"/>
            </a:endParaRPr>
          </a:p>
          <a:p>
            <a:pPr marL="635000" lvl="1" indent="-266700" algn="l" rtl="0">
              <a:lnSpc>
                <a:spcPct val="115000"/>
              </a:lnSpc>
              <a:spcBef>
                <a:spcPts val="0"/>
              </a:spcBef>
              <a:spcAft>
                <a:spcPts val="0"/>
              </a:spcAft>
              <a:buClr>
                <a:schemeClr val="dk1"/>
              </a:buClr>
              <a:buSzPts val="1600"/>
              <a:buFont typeface="Calibri"/>
              <a:buChar char="○"/>
            </a:pPr>
            <a:r>
              <a:rPr lang="en" sz="1600" dirty="0">
                <a:solidFill>
                  <a:schemeClr val="dk1"/>
                </a:solidFill>
                <a:latin typeface="Calibri"/>
                <a:ea typeface="Calibri"/>
                <a:cs typeface="Calibri"/>
                <a:sym typeface="Calibri"/>
              </a:rPr>
              <a:t>Contacting Sedgwick to report intermittent FMLA time on intermittent leave of absence requests.</a:t>
            </a:r>
            <a:endParaRPr sz="1600" dirty="0">
              <a:solidFill>
                <a:schemeClr val="dk1"/>
              </a:solidFill>
              <a:latin typeface="Calibri"/>
              <a:ea typeface="Calibri"/>
              <a:cs typeface="Calibri"/>
              <a:sym typeface="Calibri"/>
            </a:endParaRPr>
          </a:p>
          <a:p>
            <a:pPr marL="1111250" marR="0" lvl="2" indent="-285750" algn="l" defTabSz="914400" rtl="0" eaLnBrk="1" fontAlgn="auto" latinLnBrk="0" hangingPunct="1">
              <a:lnSpc>
                <a:spcPct val="115000"/>
              </a:lnSpc>
              <a:spcBef>
                <a:spcPts val="0"/>
              </a:spcBef>
              <a:spcAft>
                <a:spcPts val="0"/>
              </a:spcAft>
              <a:buClr>
                <a:srgbClr val="000000"/>
              </a:buClr>
              <a:buSzPts val="1600"/>
              <a:buFont typeface="Wingdings" panose="05000000000000000000" pitchFamily="2" charset="2"/>
              <a:buChar char="Ø"/>
              <a:tabLst/>
              <a:defRPr/>
            </a:pPr>
            <a:r>
              <a:rPr kumimoji="0" lang="en-US" sz="1600" b="0" i="0" u="none" strike="noStrike" kern="0" cap="none" spc="0" normalizeH="0" baseline="0" noProof="0" dirty="0">
                <a:ln>
                  <a:noFill/>
                </a:ln>
                <a:solidFill>
                  <a:srgbClr val="000000"/>
                </a:solidFill>
                <a:effectLst/>
                <a:uLnTx/>
                <a:uFillTx/>
                <a:latin typeface="Calibri"/>
                <a:ea typeface="Calibri"/>
                <a:cs typeface="Calibri"/>
                <a:sym typeface="Calibri"/>
              </a:rPr>
              <a:t>If an intermittent leave is not reported within 2 calendar days, the intermittent absence could be denied.</a:t>
            </a:r>
            <a:endParaRPr sz="1600" dirty="0">
              <a:solidFill>
                <a:schemeClr val="dk1"/>
              </a:solidFill>
              <a:latin typeface="Calibri"/>
              <a:ea typeface="Calibri"/>
              <a:cs typeface="Calibri"/>
              <a:sym typeface="Calibri"/>
            </a:endParaRPr>
          </a:p>
          <a:p>
            <a:pPr marL="317500" marR="393700" lvl="0" indent="0" algn="l" rtl="0">
              <a:spcBef>
                <a:spcPts val="0"/>
              </a:spcBef>
              <a:spcAft>
                <a:spcPts val="0"/>
              </a:spcAft>
              <a:buNone/>
            </a:pPr>
            <a:endParaRPr dirty="0"/>
          </a:p>
        </p:txBody>
      </p:sp>
      <p:sp>
        <p:nvSpPr>
          <p:cNvPr id="152" name="Google Shape;152;p22"/>
          <p:cNvSpPr txBox="1">
            <a:spLocks noGrp="1"/>
          </p:cNvSpPr>
          <p:nvPr>
            <p:ph type="sldNum" idx="12"/>
          </p:nvPr>
        </p:nvSpPr>
        <p:spPr>
          <a:xfrm>
            <a:off x="9111947" y="7175296"/>
            <a:ext cx="603600" cy="2274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739588" y="1059873"/>
            <a:ext cx="6299100" cy="354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Roles and Responsibilities</a:t>
            </a:r>
            <a:endParaRPr/>
          </a:p>
        </p:txBody>
      </p:sp>
      <p:sp>
        <p:nvSpPr>
          <p:cNvPr id="158" name="Google Shape;158;p23"/>
          <p:cNvSpPr txBox="1">
            <a:spLocks noGrp="1"/>
          </p:cNvSpPr>
          <p:nvPr>
            <p:ph type="title" idx="2"/>
          </p:nvPr>
        </p:nvSpPr>
        <p:spPr>
          <a:xfrm>
            <a:off x="739588" y="720568"/>
            <a:ext cx="6299100" cy="162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TOTAL ABSENCE ADMINISTRATION</a:t>
            </a:r>
            <a:endParaRPr/>
          </a:p>
        </p:txBody>
      </p:sp>
      <p:sp>
        <p:nvSpPr>
          <p:cNvPr id="159" name="Google Shape;159;p23"/>
          <p:cNvSpPr txBox="1">
            <a:spLocks noGrp="1"/>
          </p:cNvSpPr>
          <p:nvPr>
            <p:ph type="body" idx="1"/>
          </p:nvPr>
        </p:nvSpPr>
        <p:spPr>
          <a:xfrm>
            <a:off x="739603" y="1893225"/>
            <a:ext cx="8069100" cy="5010900"/>
          </a:xfrm>
          <a:prstGeom prst="rect">
            <a:avLst/>
          </a:prstGeom>
        </p:spPr>
        <p:txBody>
          <a:bodyPr spcFirstLastPara="1" wrap="square" lIns="0" tIns="0" rIns="0" bIns="0" anchor="t" anchorCtr="0">
            <a:noAutofit/>
          </a:bodyPr>
          <a:lstStyle/>
          <a:p>
            <a:pPr marL="0" marR="393700" lvl="0" indent="0" algn="l" rtl="0">
              <a:spcBef>
                <a:spcPts val="0"/>
              </a:spcBef>
              <a:spcAft>
                <a:spcPts val="0"/>
              </a:spcAft>
              <a:buClr>
                <a:schemeClr val="dk1"/>
              </a:buClr>
              <a:buSzPts val="800"/>
              <a:buFont typeface="Arial"/>
              <a:buNone/>
            </a:pPr>
            <a:r>
              <a:rPr lang="en" sz="1800" i="1">
                <a:latin typeface="Georgia"/>
                <a:ea typeface="Georgia"/>
                <a:cs typeface="Georgia"/>
                <a:sym typeface="Georgia"/>
              </a:rPr>
              <a:t>Supervisor, Manager and HR Responsibilities</a:t>
            </a:r>
            <a:endParaRPr sz="1800"/>
          </a:p>
          <a:p>
            <a:pPr marL="0" marR="393700" lvl="0" indent="0" algn="l" rtl="0">
              <a:spcBef>
                <a:spcPts val="700"/>
              </a:spcBef>
              <a:spcAft>
                <a:spcPts val="0"/>
              </a:spcAft>
              <a:buClr>
                <a:schemeClr val="dk1"/>
              </a:buClr>
              <a:buSzPts val="800"/>
              <a:buFont typeface="Arial"/>
              <a:buNone/>
            </a:pPr>
            <a:endParaRPr/>
          </a:p>
          <a:p>
            <a:pPr marL="317500" lvl="0" indent="-266700" algn="l" rtl="0">
              <a:lnSpc>
                <a:spcPct val="115000"/>
              </a:lnSpc>
              <a:spcBef>
                <a:spcPts val="400"/>
              </a:spcBef>
              <a:spcAft>
                <a:spcPts val="0"/>
              </a:spcAft>
              <a:buSzPts val="1600"/>
              <a:buChar char="●"/>
            </a:pPr>
            <a:r>
              <a:rPr lang="en" sz="1600">
                <a:solidFill>
                  <a:schemeClr val="dk1"/>
                </a:solidFill>
                <a:latin typeface="Calibri"/>
                <a:ea typeface="Calibri"/>
                <a:cs typeface="Calibri"/>
                <a:sym typeface="Calibri"/>
              </a:rPr>
              <a:t>Supervisors, Managers and HR will be responsible for the following:</a:t>
            </a:r>
            <a:endParaRPr sz="1600">
              <a:solidFill>
                <a:schemeClr val="dk1"/>
              </a:solidFill>
              <a:latin typeface="Calibri"/>
              <a:ea typeface="Calibri"/>
              <a:cs typeface="Calibri"/>
              <a:sym typeface="Calibri"/>
            </a:endParaRPr>
          </a:p>
          <a:p>
            <a:pPr marL="635000" lvl="1" indent="-266700" algn="l" rtl="0">
              <a:lnSpc>
                <a:spcPct val="115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Referring employees to Sedgwick when the employee indicates </a:t>
            </a:r>
            <a:br>
              <a:rPr lang="en" sz="1600">
                <a:solidFill>
                  <a:schemeClr val="dk1"/>
                </a:solidFill>
                <a:latin typeface="Calibri"/>
                <a:ea typeface="Calibri"/>
                <a:cs typeface="Calibri"/>
                <a:sym typeface="Calibri"/>
              </a:rPr>
            </a:br>
            <a:r>
              <a:rPr lang="en" sz="1600">
                <a:solidFill>
                  <a:schemeClr val="dk1"/>
                </a:solidFill>
                <a:latin typeface="Calibri"/>
                <a:ea typeface="Calibri"/>
                <a:cs typeface="Calibri"/>
                <a:sym typeface="Calibri"/>
              </a:rPr>
              <a:t>a need for a leave of absence.</a:t>
            </a:r>
            <a:endParaRPr sz="1600">
              <a:solidFill>
                <a:schemeClr val="dk1"/>
              </a:solidFill>
              <a:latin typeface="Calibri"/>
              <a:ea typeface="Calibri"/>
              <a:cs typeface="Calibri"/>
              <a:sym typeface="Calibri"/>
            </a:endParaRPr>
          </a:p>
          <a:p>
            <a:pPr marL="635000" lvl="1" indent="-266700" algn="l" rtl="0">
              <a:lnSpc>
                <a:spcPct val="115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Consistently communicating policies and procedures.</a:t>
            </a:r>
            <a:endParaRPr sz="1600">
              <a:solidFill>
                <a:schemeClr val="dk1"/>
              </a:solidFill>
              <a:latin typeface="Calibri"/>
              <a:ea typeface="Calibri"/>
              <a:cs typeface="Calibri"/>
              <a:sym typeface="Calibri"/>
            </a:endParaRPr>
          </a:p>
          <a:p>
            <a:pPr marL="635000" lvl="1" indent="-266700" algn="l" rtl="0">
              <a:lnSpc>
                <a:spcPct val="115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Reviewing employees time off to ensure any absences reported as FMLA </a:t>
            </a:r>
            <a:br>
              <a:rPr lang="en" sz="1600">
                <a:solidFill>
                  <a:schemeClr val="dk1"/>
                </a:solidFill>
                <a:latin typeface="Calibri"/>
                <a:ea typeface="Calibri"/>
                <a:cs typeface="Calibri"/>
                <a:sym typeface="Calibri"/>
              </a:rPr>
            </a:br>
            <a:r>
              <a:rPr lang="en" sz="1600">
                <a:solidFill>
                  <a:schemeClr val="dk1"/>
                </a:solidFill>
                <a:latin typeface="Calibri"/>
                <a:ea typeface="Calibri"/>
                <a:cs typeface="Calibri"/>
                <a:sym typeface="Calibri"/>
              </a:rPr>
              <a:t>have also been reported and tracked by Sedgwick.</a:t>
            </a:r>
            <a:endParaRPr sz="1600">
              <a:solidFill>
                <a:schemeClr val="dk1"/>
              </a:solidFill>
              <a:latin typeface="Calibri"/>
              <a:ea typeface="Calibri"/>
              <a:cs typeface="Calibri"/>
              <a:sym typeface="Calibri"/>
            </a:endParaRPr>
          </a:p>
          <a:p>
            <a:pPr marL="635000" lvl="1" indent="-266700" algn="l" rtl="0">
              <a:lnSpc>
                <a:spcPct val="115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Ensuring employees on an approved leave due to their own serious health </a:t>
            </a:r>
            <a:br>
              <a:rPr lang="en" sz="1600">
                <a:solidFill>
                  <a:schemeClr val="dk1"/>
                </a:solidFill>
                <a:latin typeface="Calibri"/>
                <a:ea typeface="Calibri"/>
                <a:cs typeface="Calibri"/>
                <a:sym typeface="Calibri"/>
              </a:rPr>
            </a:br>
            <a:r>
              <a:rPr lang="en" sz="1600">
                <a:solidFill>
                  <a:schemeClr val="dk1"/>
                </a:solidFill>
                <a:latin typeface="Calibri"/>
                <a:ea typeface="Calibri"/>
                <a:cs typeface="Calibri"/>
                <a:sym typeface="Calibri"/>
              </a:rPr>
              <a:t>condition do not return to work activities until Sedgwick receives the appropriate </a:t>
            </a:r>
            <a:br>
              <a:rPr lang="en" sz="1600">
                <a:solidFill>
                  <a:schemeClr val="dk1"/>
                </a:solidFill>
                <a:latin typeface="Calibri"/>
                <a:ea typeface="Calibri"/>
                <a:cs typeface="Calibri"/>
                <a:sym typeface="Calibri"/>
              </a:rPr>
            </a:br>
            <a:r>
              <a:rPr lang="en" sz="1600">
                <a:solidFill>
                  <a:schemeClr val="dk1"/>
                </a:solidFill>
                <a:latin typeface="Calibri"/>
                <a:ea typeface="Calibri"/>
                <a:cs typeface="Calibri"/>
                <a:sym typeface="Calibri"/>
              </a:rPr>
              <a:t>Return to Work release form.</a:t>
            </a:r>
            <a:endParaRPr sz="1600">
              <a:solidFill>
                <a:schemeClr val="dk1"/>
              </a:solidFill>
              <a:latin typeface="Calibri"/>
              <a:ea typeface="Calibri"/>
              <a:cs typeface="Calibri"/>
              <a:sym typeface="Calibri"/>
            </a:endParaRPr>
          </a:p>
          <a:p>
            <a:pPr marL="635000" lvl="1" indent="-266700" algn="l" rtl="0">
              <a:lnSpc>
                <a:spcPct val="115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Responding to Sedgwick email notifications for confirmation of return to work </a:t>
            </a:r>
            <a:br>
              <a:rPr lang="en" sz="1600">
                <a:solidFill>
                  <a:schemeClr val="dk1"/>
                </a:solidFill>
                <a:latin typeface="Calibri"/>
                <a:ea typeface="Calibri"/>
                <a:cs typeface="Calibri"/>
                <a:sym typeface="Calibri"/>
              </a:rPr>
            </a:br>
            <a:r>
              <a:rPr lang="en" sz="1600">
                <a:solidFill>
                  <a:schemeClr val="dk1"/>
                </a:solidFill>
                <a:latin typeface="Calibri"/>
                <a:ea typeface="Calibri"/>
                <a:cs typeface="Calibri"/>
                <a:sym typeface="Calibri"/>
              </a:rPr>
              <a:t>dates or changes in employees absences.</a:t>
            </a:r>
            <a:endParaRPr sz="1600">
              <a:solidFill>
                <a:schemeClr val="dk1"/>
              </a:solidFill>
              <a:latin typeface="Calibri"/>
              <a:ea typeface="Calibri"/>
              <a:cs typeface="Calibri"/>
              <a:sym typeface="Calibri"/>
            </a:endParaRPr>
          </a:p>
          <a:p>
            <a:pPr marL="317500" marR="393700" lvl="0" indent="0" algn="l" rtl="0">
              <a:spcBef>
                <a:spcPts val="0"/>
              </a:spcBef>
              <a:spcAft>
                <a:spcPts val="0"/>
              </a:spcAft>
              <a:buNone/>
            </a:pPr>
            <a:endParaRPr/>
          </a:p>
        </p:txBody>
      </p:sp>
      <p:sp>
        <p:nvSpPr>
          <p:cNvPr id="160" name="Google Shape;160;p23"/>
          <p:cNvSpPr txBox="1">
            <a:spLocks noGrp="1"/>
          </p:cNvSpPr>
          <p:nvPr>
            <p:ph type="sldNum" idx="12"/>
          </p:nvPr>
        </p:nvSpPr>
        <p:spPr>
          <a:xfrm>
            <a:off x="9111947" y="7175296"/>
            <a:ext cx="603600" cy="2274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edgwick">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ileHash xmlns="724436fd-7c16-4d08-9282-f33a54ae30d9">31732e4537586f06cb4ffae6f3fae6e6d3952d1b</FileHash>
    <CloudMigratorVersion xmlns="724436fd-7c16-4d08-9282-f33a54ae30d9">3.22.18.0</CloudMigratorVersion>
    <UniqueSourceRef xmlns="724436fd-7c16-4d08-9282-f33a54ae30d9" xsi:nil="true"/>
    <CloudMigratorOriginId xmlns="724436fd-7c16-4d08-9282-f33a54ae30d9">1lBK8nn5mehcDXregYoOgR4JOvMKv7YD2cesqsSGZm9k</CloudMigratorOriginId>
    <SharedWithUsers xmlns="724436fd-7c16-4d08-9282-f33a54ae30d9">
      <UserInfo>
        <DisplayName/>
        <AccountId xsi:nil="true"/>
        <AccountType/>
      </UserInfo>
    </SharedWithUsers>
    <DateandTime xmlns="724436fd-7c16-4d08-9282-f33a54ae30d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C55365E6A099443A0BED3AF19E58DDB" ma:contentTypeVersion="19" ma:contentTypeDescription="Create a new document." ma:contentTypeScope="" ma:versionID="b8f5303b3cf31f5b58f869c2829e31c1">
  <xsd:schema xmlns:xsd="http://www.w3.org/2001/XMLSchema" xmlns:xs="http://www.w3.org/2001/XMLSchema" xmlns:p="http://schemas.microsoft.com/office/2006/metadata/properties" xmlns:ns2="724436fd-7c16-4d08-9282-f33a54ae30d9" targetNamespace="http://schemas.microsoft.com/office/2006/metadata/properties" ma:root="true" ma:fieldsID="5dea5db96e7cb216b58ad0f66548349e" ns2:_="">
    <xsd:import namespace="724436fd-7c16-4d08-9282-f33a54ae30d9"/>
    <xsd:element name="properties">
      <xsd:complexType>
        <xsd:sequence>
          <xsd:element name="documentManagement">
            <xsd:complexType>
              <xsd:all>
                <xsd:element ref="ns2:CloudMigratorOriginId" minOccurs="0"/>
                <xsd:element ref="ns2:FileHash" minOccurs="0"/>
                <xsd:element ref="ns2:CloudMigratorVersion" minOccurs="0"/>
                <xsd:element ref="ns2:UniqueSourceRef" minOccurs="0"/>
                <xsd:element ref="ns2:SharedWithUsers" minOccurs="0"/>
                <xsd:element ref="ns2:SharedWithDetails" minOccurs="0"/>
                <xsd:element ref="ns2:SharingHintHash"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DateandTim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4436fd-7c16-4d08-9282-f33a54ae30d9" elementFormDefault="qualified">
    <xsd:import namespace="http://schemas.microsoft.com/office/2006/documentManagement/types"/>
    <xsd:import namespace="http://schemas.microsoft.com/office/infopath/2007/PartnerControls"/>
    <xsd:element name="CloudMigratorOriginId" ma:index="8" nillable="true" ma:displayName="CloudMigratorOriginId" ma:internalName="CloudMigratorOriginId">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CloudMigratorVersion" ma:index="10" nillable="true" ma:displayName="CloudMigratorVersion" ma:internalName="CloudMigratorVersion">
      <xsd:simpleType>
        <xsd:restriction base="dms:Note">
          <xsd:maxLength value="255"/>
        </xsd:restriction>
      </xsd:simpleType>
    </xsd:element>
    <xsd:element name="UniqueSourceRef" ma:index="11" nillable="true" ma:displayName="UniqueSourceRef" ma:internalName="UniqueSourceRef">
      <xsd:simpleType>
        <xsd:restriction base="dms:Note">
          <xsd:maxLength value="255"/>
        </xsd:restriction>
      </xsd:simple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SharingHintHash" ma:index="14" nillable="true" ma:displayName="Sharing Hint Hash" ma:description="" ma:hidden="true" ma:internalName="SharingHintHash" ma:readOnly="true">
      <xsd:simpleType>
        <xsd:restriction base="dms:Text"/>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AutoTags" ma:index="20" nillable="true" ma:displayName="Tags" ma:internalName="MediaServiceAutoTags"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DateandTime" ma:index="25" nillable="true" ma:displayName="Date and Time" ma:format="DateOnly" ma:internalName="DateandTime">
      <xsd:simpleType>
        <xsd:restriction base="dms:DateTime"/>
      </xsd:simpleType>
    </xsd:element>
    <xsd:element name="MediaLengthInSeconds" ma:index="2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94E7CA-A7AB-4CFB-82B8-7837E020D18F}">
  <ds:schemaRefs>
    <ds:schemaRef ds:uri="http://schemas.microsoft.com/sharepoint/v3/contenttype/forms"/>
  </ds:schemaRefs>
</ds:datastoreItem>
</file>

<file path=customXml/itemProps2.xml><?xml version="1.0" encoding="utf-8"?>
<ds:datastoreItem xmlns:ds="http://schemas.openxmlformats.org/officeDocument/2006/customXml" ds:itemID="{424FB800-3847-4930-939A-A61EC1DAC65C}">
  <ds:schemaRefs>
    <ds:schemaRef ds:uri="http://schemas.microsoft.com/office/infopath/2007/PartnerControls"/>
    <ds:schemaRef ds:uri="http://schemas.microsoft.com/office/2006/documentManagement/types"/>
    <ds:schemaRef ds:uri="http://www.w3.org/XML/1998/namespace"/>
    <ds:schemaRef ds:uri="http://purl.org/dc/dcmitype/"/>
    <ds:schemaRef ds:uri="http://purl.org/dc/terms/"/>
    <ds:schemaRef ds:uri="http://schemas.microsoft.com/office/2006/metadata/properties"/>
    <ds:schemaRef ds:uri="http://schemas.openxmlformats.org/package/2006/metadata/core-properties"/>
    <ds:schemaRef ds:uri="724436fd-7c16-4d08-9282-f33a54ae30d9"/>
    <ds:schemaRef ds:uri="http://purl.org/dc/elements/1.1/"/>
  </ds:schemaRefs>
</ds:datastoreItem>
</file>

<file path=customXml/itemProps3.xml><?xml version="1.0" encoding="utf-8"?>
<ds:datastoreItem xmlns:ds="http://schemas.openxmlformats.org/officeDocument/2006/customXml" ds:itemID="{03453E87-3513-448B-88A7-4B98041269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4436fd-7c16-4d08-9282-f33a54ae30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TotalTime>
  <Words>920</Words>
  <Application>Microsoft Office PowerPoint</Application>
  <PresentationFormat>Custom</PresentationFormat>
  <Paragraphs>121</Paragraphs>
  <Slides>20</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Source Sans Pro</vt:lpstr>
      <vt:lpstr>Georgia</vt:lpstr>
      <vt:lpstr>Source Sans Pro Light</vt:lpstr>
      <vt:lpstr>Arial</vt:lpstr>
      <vt:lpstr>Calibri</vt:lpstr>
      <vt:lpstr>Wingdings</vt:lpstr>
      <vt:lpstr>Sedgwick</vt:lpstr>
      <vt:lpstr>Leave Administration Services</vt:lpstr>
      <vt:lpstr>PowerPoint Presentation</vt:lpstr>
      <vt:lpstr>Who is Sedgwick?</vt:lpstr>
      <vt:lpstr>Who is Sedgwick?</vt:lpstr>
      <vt:lpstr>Contacting Sedgwick</vt:lpstr>
      <vt:lpstr>Contacting Sedgwick</vt:lpstr>
      <vt:lpstr>Roles and Responsibilities</vt:lpstr>
      <vt:lpstr>Roles and Responsibilities</vt:lpstr>
      <vt:lpstr>Roles and Responsibilities</vt:lpstr>
      <vt:lpstr>Roles and Responsibilities</vt:lpstr>
      <vt:lpstr>PowerPoint Presentation</vt:lpstr>
      <vt:lpstr>PowerPoint Presentation</vt:lpstr>
      <vt:lpstr>Leaves Sedgwick will be managing</vt:lpstr>
      <vt:lpstr>Employee Portal</vt:lpstr>
      <vt:lpstr>Employee Portals</vt:lpstr>
      <vt:lpstr>PowerPoint Presentation</vt:lpstr>
      <vt:lpstr>Training – Insightful Videos</vt:lpstr>
      <vt:lpstr>Training Tools - Intake Video</vt:lpstr>
      <vt:lpstr>Training Tools - Need to Know Videos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Leave Administration Services</dc:title>
  <dc:creator>Thorington, Monique</dc:creator>
  <cp:lastModifiedBy>Marcelino, Michelle</cp:lastModifiedBy>
  <cp:revision>147</cp:revision>
  <dcterms:modified xsi:type="dcterms:W3CDTF">2022-04-12T15:04:39Z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0x010100BC55365E6A099443A0BED3AF19E58DDB</vt:lpwstr>
  </property>
</Properties>
</file>